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1" r:id="rId3"/>
    <p:sldId id="260" r:id="rId4"/>
    <p:sldId id="258" r:id="rId5"/>
    <p:sldId id="257" r:id="rId6"/>
    <p:sldId id="266" r:id="rId7"/>
    <p:sldId id="270" r:id="rId8"/>
    <p:sldId id="259" r:id="rId9"/>
    <p:sldId id="262" r:id="rId10"/>
    <p:sldId id="265" r:id="rId11"/>
    <p:sldId id="268" r:id="rId12"/>
    <p:sldId id="263" r:id="rId13"/>
    <p:sldId id="273" r:id="rId14"/>
    <p:sldId id="272" r:id="rId15"/>
    <p:sldId id="287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9601-D757-4982-832B-F41AA3AD0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15304" cy="4214842"/>
          </a:xfrm>
        </p:spPr>
        <p:txBody>
          <a:bodyPr>
            <a:prstTxWarp prst="textDeflateBottom">
              <a:avLst/>
            </a:prstTxWarp>
            <a:norm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НАВСТРЕЧУ </a:t>
            </a:r>
            <a:b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ОЛИМПИАДЕ</a:t>
            </a: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2014 ГОДА </a:t>
            </a:r>
            <a:endParaRPr lang="ru-RU" dirty="0">
              <a:solidFill>
                <a:srgbClr val="C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6199"/>
            <a:ext cx="7520880" cy="2264493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Учитель физической культуры</a:t>
            </a: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МОУ «СОШ №3»</a:t>
            </a: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Город Ухта</a:t>
            </a: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Можарцева Майя Александровна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2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82дня</a:t>
            </a:r>
            <a:endParaRPr lang="ru-RU" dirty="0" smtClean="0"/>
          </a:p>
          <a:p>
            <a:r>
              <a:rPr lang="ru-RU" dirty="0" smtClean="0"/>
              <a:t> до игр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43174" y="214290"/>
            <a:ext cx="3060630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82</a:t>
            </a:r>
            <a:r>
              <a:rPr lang="ru-RU" dirty="0" smtClean="0"/>
              <a:t> дня</a:t>
            </a:r>
            <a:endParaRPr lang="ru-RU" dirty="0" smtClean="0"/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1643050"/>
            <a:ext cx="8183880" cy="40181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Пять переплетенных колец, которые изображены на флаге олимпиады известны, как олимпийские кольца. Эти кольца окрашены в синий, желтый, черный, зеленый и красный цвет, и переплетены друг с другом, являются символом Олимпийских игр. Олимпийские кольца были разработаны Пьером де Кубертеном в 1912 году. Пять колец представляют пять частей света: Америка, Европа, Азия, Африка и Австралия.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640871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</a:p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Синий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Европа	</a:t>
            </a:r>
          </a:p>
          <a:p>
            <a:r>
              <a:rPr lang="ru-RU" sz="2800" dirty="0" smtClean="0"/>
              <a:t> </a:t>
            </a:r>
            <a:endParaRPr lang="ru-RU" sz="2800" b="1" dirty="0" smtClean="0"/>
          </a:p>
          <a:p>
            <a:r>
              <a:rPr lang="ru-RU" sz="2800" b="1" dirty="0" smtClean="0"/>
              <a:t>Черный 	</a:t>
            </a:r>
          </a:p>
          <a:p>
            <a:r>
              <a:rPr lang="ru-RU" sz="2800" b="1" dirty="0" smtClean="0"/>
              <a:t>Африка</a:t>
            </a:r>
          </a:p>
          <a:p>
            <a:r>
              <a:rPr lang="ru-RU" sz="2800" b="1" dirty="0" smtClean="0"/>
              <a:t> 	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Красный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Америка	</a:t>
            </a:r>
          </a:p>
          <a:p>
            <a:r>
              <a:rPr lang="ru-RU" sz="2800" b="1" dirty="0" smtClean="0"/>
              <a:t> 	</a:t>
            </a:r>
          </a:p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Желтый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Азия	</a:t>
            </a:r>
          </a:p>
          <a:p>
            <a:r>
              <a:rPr lang="ru-RU" sz="2800" b="1" dirty="0" smtClean="0"/>
              <a:t>	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Зеленый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Австралия</a:t>
            </a:r>
            <a:endParaRPr lang="ru-RU" sz="2800" b="1" dirty="0"/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1857364"/>
            <a:ext cx="6168937" cy="287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82</a:t>
            </a:r>
            <a:r>
              <a:rPr lang="ru-RU" dirty="0" smtClean="0"/>
              <a:t> дня</a:t>
            </a:r>
            <a:endParaRPr lang="ru-RU" dirty="0" smtClean="0"/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92695"/>
            <a:ext cx="8026664" cy="54579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Олимпийский </a:t>
            </a:r>
            <a:r>
              <a:rPr lang="ru-RU" b="1" dirty="0" smtClean="0">
                <a:solidFill>
                  <a:srgbClr val="C00000"/>
                </a:solidFill>
              </a:rPr>
              <a:t>девиз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"Быстрее, выше,  сильнее"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C00000"/>
                </a:solidFill>
              </a:rPr>
              <a:t>Олимпийский принцип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"Самое важное в Олимпийских играх - не победа, а участие, также как в жизни самое главное - не триумф, а борьба"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smtClean="0"/>
              <a:t>Этот принцип был определён в 1896 году основателем современных Игр Пьером де Кубертеном.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Олимпийская </a:t>
            </a:r>
            <a:r>
              <a:rPr lang="ru-RU" b="1" dirty="0" smtClean="0">
                <a:solidFill>
                  <a:srgbClr val="C00000"/>
                </a:solidFill>
              </a:rPr>
              <a:t>клятва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"Я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7" descr="pictur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9726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88913"/>
            <a:ext cx="8229600" cy="1139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Факельная эстафета</a:t>
            </a:r>
          </a:p>
        </p:txBody>
      </p:sp>
      <p:pic>
        <p:nvPicPr>
          <p:cNvPr id="55301" name="Picture 8" descr="Генрих Фридрих Фюгер. Прометей приносит огонь людям (1817 г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54"/>
            <a:ext cx="2301190" cy="328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1278915"/>
            <a:ext cx="10358478" cy="2123658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огонь зажигается от солнечных лучей в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Олимпии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</a:t>
            </a: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доставляется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факельной эстафетой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спортсменов </a:t>
            </a: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город - организатор </a:t>
            </a: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Игр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4143372" y="4357693"/>
            <a:ext cx="500062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подножия горы </a:t>
            </a:r>
            <a:r>
              <a:rPr kumimoji="0" lang="ru-RU" sz="3200" b="0" i="1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КРОНОС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Олимпийский огонь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Факел зажигают в Олимпии направленным пучком солнечных лучей, образованных вогнутым зеркалом. Свет Олимпийского огня символизирует чистоту, совершенствование, борьбу за победу, мир и дружбу. Традиция зажигать огонь на Олимпийских стадионах существует с 1928 года (на зимних Играх – с 1952 года). Олимпийский факел доставляется на главный стадион Игр во время церемонии открытия, где от него в специальной чаше зажигается огонь, который горит до закрытия Олимпийских игр.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Олимпийский флаг и гимн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57299"/>
            <a:ext cx="3971924" cy="514353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Олимпийский флаг поднимают во время исполнения </a:t>
            </a:r>
            <a:r>
              <a:rPr lang="ru-RU" b="1" dirty="0" smtClean="0"/>
              <a:t>Олимпийского гимна</a:t>
            </a:r>
            <a:r>
              <a:rPr lang="ru-RU" dirty="0" smtClean="0"/>
              <a:t>, который является музыкальным произведением греческого композитора </a:t>
            </a:r>
            <a:r>
              <a:rPr lang="ru-RU" dirty="0" err="1" smtClean="0"/>
              <a:t>Спироса</a:t>
            </a:r>
            <a:r>
              <a:rPr lang="ru-RU" dirty="0" smtClean="0"/>
              <a:t> Самара. Олимпийский гимн был официально утвержден Международным Олимпийским комитетом в 1958 году.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464384" cy="30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152185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Талисманы Олимпийских игр 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Сочи 2014 года             </a:t>
            </a:r>
            <a:endParaRPr lang="ru-RU" sz="3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Kirill\Downloads\cbf597dc80b3bf5121a5d0e6f099397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868" y="2214554"/>
            <a:ext cx="1904996" cy="238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Kirill\Downloads\37571d3cb9c29881ee7c983d204f864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42976" y="2285992"/>
            <a:ext cx="1735138" cy="216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 descr="C:\Users\Kirill\Downloads\fbd1f0c0c116ad7736a6fa0045101eb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00826" y="2214554"/>
            <a:ext cx="1904996" cy="238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000100" y="4714884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Белый мишка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04412" y="500063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Зайка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500063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Леопард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82</a:t>
            </a:r>
            <a:r>
              <a:rPr lang="ru-RU" dirty="0" smtClean="0"/>
              <a:t> дня</a:t>
            </a:r>
            <a:endParaRPr lang="ru-RU" dirty="0" smtClean="0"/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00166" y="357188"/>
            <a:ext cx="7102496" cy="158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1" i="1" u="none" strike="noStrike" kern="1200" cap="none" spc="30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Олимпийские игры</a:t>
            </a:r>
            <a:r>
              <a:rPr kumimoji="0" lang="en-US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-</a:t>
            </a:r>
            <a:r>
              <a:rPr kumimoji="0" lang="ru-RU" sz="7200" b="0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625" y="2564903"/>
            <a:ext cx="8424863" cy="222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крупнейшие международные комплексные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спортивные соревнования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современности, которые проводятся каждые четыре года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00034" y="3500438"/>
            <a:ext cx="6929486" cy="2374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82 </a:t>
            </a:r>
            <a:r>
              <a:rPr lang="ru-RU" dirty="0" smtClean="0"/>
              <a:t>дня</a:t>
            </a:r>
            <a:endParaRPr lang="ru-RU" dirty="0" smtClean="0"/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2000" y="19050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428736"/>
            <a:ext cx="8229600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Первые Олимпийские игры в Древней Греции состоялись в 776 году до н. э.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82 </a:t>
            </a:r>
            <a:r>
              <a:rPr lang="ru-RU" dirty="0" smtClean="0"/>
              <a:t>дня</a:t>
            </a:r>
            <a:endParaRPr lang="ru-RU" dirty="0" smtClean="0"/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6535753" cy="43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5918" y="357188"/>
            <a:ext cx="7643833" cy="14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ru-RU" sz="440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776</a:t>
            </a:r>
            <a:r>
              <a:rPr lang="ru-RU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год</a:t>
            </a:r>
            <a:r>
              <a:rPr lang="en-US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до </a:t>
            </a:r>
            <a:r>
              <a:rPr lang="ru-RU" sz="4400" b="0" i="1" u="sng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</a:t>
            </a:r>
            <a:r>
              <a:rPr lang="en-US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ru-RU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э</a:t>
            </a:r>
            <a:r>
              <a:rPr lang="en-US" sz="4400" b="0" i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ru-RU" sz="4400" b="0" i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ru-RU" sz="4400" b="0" i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Древняя Греция. Афины</a:t>
            </a:r>
            <a:endParaRPr lang="ru-RU" sz="4400" b="0" i="1" u="sng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82 </a:t>
            </a:r>
            <a:r>
              <a:rPr lang="ru-RU" dirty="0" smtClean="0"/>
              <a:t>дня</a:t>
            </a:r>
            <a:endParaRPr lang="ru-RU" dirty="0" smtClean="0"/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750" y="333375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игр: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851" y="1571612"/>
            <a:ext cx="4391026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Панкратион                                             (борьба + кулачный бой)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Пентатлон: метание диска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копья, прыжки, бег, борьба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Кулачный бой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Верховая езда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Гонки на колесницах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684" y="1357298"/>
            <a:ext cx="441231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80"/>
                            </p:stCondLst>
                            <p:childTnLst>
                              <p:par>
                                <p:cTn id="12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80"/>
                            </p:stCondLst>
                            <p:childTnLst>
                              <p:par>
                                <p:cTn id="1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80"/>
                            </p:stCondLst>
                            <p:childTnLst>
                              <p:par>
                                <p:cTn id="18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14554"/>
            <a:ext cx="3995738" cy="3500462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Награждение победителей Олимпийских игр – </a:t>
            </a:r>
            <a:br>
              <a:rPr lang="ru-RU" sz="4000" b="1" i="1" dirty="0"/>
            </a:br>
            <a:r>
              <a:rPr lang="ru-RU" sz="4000" b="1" i="1" dirty="0" err="1"/>
              <a:t>олимпиоников</a:t>
            </a:r>
            <a:endParaRPr lang="ru-RU" sz="4000" b="1" i="1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88913"/>
            <a:ext cx="48974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9452635">
            <a:off x="89592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Что вам известно об Олимпийских играх?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3834712" cy="43204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Олимпия</a:t>
            </a:r>
            <a:r>
              <a:rPr lang="ru-RU" dirty="0" smtClean="0"/>
              <a:t> (юг Греции) – место игр</a:t>
            </a:r>
          </a:p>
          <a:p>
            <a:r>
              <a:rPr lang="ru-RU" b="1" dirty="0" smtClean="0"/>
              <a:t>Олимп</a:t>
            </a:r>
            <a:r>
              <a:rPr lang="ru-RU" dirty="0" smtClean="0"/>
              <a:t> (гора на севере Греции) – место обитания греческих богов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олимпийцы</a:t>
            </a:r>
            <a:r>
              <a:rPr lang="ru-RU" dirty="0" smtClean="0"/>
              <a:t>» - 12 греческих богов</a:t>
            </a:r>
          </a:p>
          <a:p>
            <a:r>
              <a:rPr lang="ru-RU" dirty="0" smtClean="0"/>
              <a:t>«</a:t>
            </a:r>
            <a:r>
              <a:rPr lang="ru-RU" b="1" dirty="0" err="1" smtClean="0"/>
              <a:t>олимпионики</a:t>
            </a:r>
            <a:r>
              <a:rPr lang="ru-RU" dirty="0" smtClean="0"/>
              <a:t>»  -победители Олимпийских игр</a:t>
            </a:r>
          </a:p>
          <a:p>
            <a:r>
              <a:rPr lang="ru-RU" dirty="0" smtClean="0"/>
              <a:t>проводится раз в 4 года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500175"/>
            <a:ext cx="4038600" cy="46651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Причины появления Олимпийских игр… </a:t>
            </a:r>
          </a:p>
          <a:p>
            <a:r>
              <a:rPr lang="ru-RU" sz="2400" dirty="0" smtClean="0"/>
              <a:t>Поклонение богам</a:t>
            </a:r>
          </a:p>
          <a:p>
            <a:r>
              <a:rPr lang="ru-RU" sz="2400" dirty="0" smtClean="0"/>
              <a:t>Стремление показать силу и ловкость своего народа</a:t>
            </a:r>
          </a:p>
          <a:p>
            <a:r>
              <a:rPr lang="ru-RU" sz="2400" dirty="0" smtClean="0"/>
              <a:t>Олимпийские игры проводились в честь праздника урожая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82</a:t>
            </a:r>
            <a:r>
              <a:rPr lang="ru-RU" dirty="0" smtClean="0"/>
              <a:t> дня</a:t>
            </a:r>
            <a:endParaRPr lang="ru-RU" dirty="0" smtClean="0"/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394 год нашей эры – 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Римский император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Феодосий 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запретил Олимпийские игры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82</a:t>
            </a:r>
            <a:r>
              <a:rPr lang="ru-RU" dirty="0" smtClean="0"/>
              <a:t> дня</a:t>
            </a:r>
            <a:endParaRPr lang="ru-RU" dirty="0" smtClean="0"/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661513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Современные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Олимпийские игры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2000240"/>
            <a:ext cx="5329246" cy="412592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Барон Пьер де Кубертен – французский общественный деятель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1896 год –первые Олимпийские игры современности были проведены в Греции в Афинах.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180px-Baron_Pierre_de_Coubertin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143636" y="1071546"/>
            <a:ext cx="2673350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164</TotalTime>
  <Words>509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НАВСТРЕЧУ  ОЛИМПИАДЕ  2014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Награждение победителей Олимпийских игр –  олимпиоников</vt:lpstr>
      <vt:lpstr>Что вам известно об Олимпийских играх?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Факельная эстафета</vt:lpstr>
      <vt:lpstr>        Олимпийский огонь</vt:lpstr>
      <vt:lpstr>        Олимпийский флаг и гимн</vt:lpstr>
      <vt:lpstr>Талисманы Олимпийских игр  в Сочи 2014 года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Вадим</cp:lastModifiedBy>
  <cp:revision>24</cp:revision>
  <dcterms:created xsi:type="dcterms:W3CDTF">2013-02-03T11:28:26Z</dcterms:created>
  <dcterms:modified xsi:type="dcterms:W3CDTF">2013-11-16T16:16:06Z</dcterms:modified>
</cp:coreProperties>
</file>