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3" r:id="rId1"/>
  </p:sldMasterIdLst>
  <p:sldIdLst>
    <p:sldId id="256" r:id="rId2"/>
    <p:sldId id="264" r:id="rId3"/>
    <p:sldId id="263" r:id="rId4"/>
    <p:sldId id="259" r:id="rId5"/>
    <p:sldId id="260" r:id="rId6"/>
    <p:sldId id="265" r:id="rId7"/>
    <p:sldId id="261" r:id="rId8"/>
    <p:sldId id="262" r:id="rId9"/>
    <p:sldId id="268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smtClean="0"/>
              <a:pPr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41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60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50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047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8244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6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7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6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4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1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3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0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7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3/13/2013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7395" y="426719"/>
            <a:ext cx="8825658" cy="163364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Ebrima" panose="02000000000000000000" pitchFamily="2" charset="0"/>
                <a:cs typeface="Ebrima" panose="02000000000000000000" pitchFamily="2" charset="0"/>
              </a:rPr>
              <a:t>Кристаллические тела и их применение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3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Вопрос - ответ</a:t>
            </a:r>
            <a:endParaRPr lang="ru-RU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Почему в мороз снег скрипит под ногами?</a:t>
            </a:r>
          </a:p>
          <a:p>
            <a:pPr marL="444500" indent="0" algn="ctr">
              <a:buNone/>
            </a:pPr>
            <a:r>
              <a:rPr lang="ru-RU" dirty="0" smtClean="0"/>
              <a:t>Ломаются сотни снежинок-кристаллов</a:t>
            </a:r>
          </a:p>
          <a:p>
            <a:r>
              <a:rPr lang="ru-RU" sz="2000" b="1" dirty="0" smtClean="0"/>
              <a:t>Кубик, выращенный из монокристалла может превратиться в параллелепипед при нагревании. Почему это возможно?</a:t>
            </a:r>
          </a:p>
          <a:p>
            <a:pPr marL="2246313" indent="0">
              <a:buNone/>
            </a:pPr>
            <a:r>
              <a:rPr lang="ru-RU" dirty="0" smtClean="0"/>
              <a:t>В следствие анизотропии расширение по разным   направлениям может быть различным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16" y="706288"/>
            <a:ext cx="1122266" cy="11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/>
              <a:t>Вблизи поверхности кристалла, в процессе его роста наблюдаются так называемые концентрационные потоки раствора, поднимающиеся вверх. Объясните это явление.</a:t>
            </a:r>
          </a:p>
          <a:p>
            <a:pPr marL="1250950" indent="0">
              <a:buNone/>
            </a:pPr>
            <a:r>
              <a:rPr lang="ru-RU" dirty="0" smtClean="0"/>
              <a:t>Так как кристалл растет, у его поверхности плотность уменьшается, в следствии перехода растворенного вещества на кристалл. С уменьшением плотности эти слои раствора поднимаются вверх.</a:t>
            </a:r>
          </a:p>
          <a:p>
            <a:r>
              <a:rPr lang="ru-RU" sz="2000" b="1" dirty="0" smtClean="0"/>
              <a:t>Что будет с кристаллом, если опустить его в ненасыщенный раствор? Перенасыщенный раствор?</a:t>
            </a:r>
          </a:p>
          <a:p>
            <a:pPr marL="1250950" indent="0">
              <a:buNone/>
            </a:pPr>
            <a:r>
              <a:rPr lang="ru-RU" dirty="0" smtClean="0"/>
              <a:t>В первом случае кристалл растворяется, во втором случае – будет расти.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16" y="706288"/>
            <a:ext cx="1122266" cy="11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4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Домашнее задание</a:t>
            </a:r>
            <a:endParaRPr lang="ru-RU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Параграф 75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16" y="706288"/>
            <a:ext cx="1122266" cy="11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5" y="933328"/>
            <a:ext cx="8761413" cy="706964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Цели урока </a:t>
            </a:r>
            <a:endParaRPr lang="ru-RU" sz="5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Систематизировать и углубить знания о твердых телах и их свойствах</a:t>
            </a:r>
          </a:p>
          <a:p>
            <a:r>
              <a:rPr lang="ru-RU" b="1" dirty="0" smtClean="0"/>
              <a:t>Показать важность физики твердого тела для жизнедеятельности людей</a:t>
            </a:r>
          </a:p>
          <a:p>
            <a:r>
              <a:rPr lang="ru-RU" b="1" dirty="0" smtClean="0"/>
              <a:t>Развитие творческих способностей, социальной активности учащихся</a:t>
            </a:r>
            <a:endParaRPr lang="ru-RU" b="1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16" y="706288"/>
            <a:ext cx="1122266" cy="11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omic Sans MS" panose="030F0702030302020204" pitchFamily="66" charset="0"/>
              </a:rPr>
              <a:t>Состояния вещества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033930" y="2446902"/>
            <a:ext cx="3129168" cy="217888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Твердое </a:t>
            </a:r>
          </a:p>
          <a:p>
            <a:pPr algn="ctr"/>
            <a:r>
              <a:rPr lang="ru-RU" sz="1800" b="1" dirty="0" smtClean="0"/>
              <a:t> Сохраняют форму </a:t>
            </a:r>
            <a:r>
              <a:rPr lang="ru-RU" sz="1800" b="1" dirty="0"/>
              <a:t>и объем</a:t>
            </a:r>
          </a:p>
          <a:p>
            <a:pPr algn="ctr"/>
            <a:endParaRPr lang="ru-RU" sz="18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526168" y="2413400"/>
            <a:ext cx="3145380" cy="22123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Жидкое</a:t>
            </a:r>
            <a:r>
              <a:rPr lang="ru-RU" sz="1800" b="1" dirty="0" smtClean="0"/>
              <a:t> </a:t>
            </a:r>
            <a:endParaRPr lang="ru-RU" sz="1800" b="1" dirty="0"/>
          </a:p>
          <a:p>
            <a:pPr algn="ctr"/>
            <a:r>
              <a:rPr lang="ru-RU" sz="1800" b="1" dirty="0" smtClean="0"/>
              <a:t>Сохраняют </a:t>
            </a:r>
            <a:r>
              <a:rPr lang="ru-RU" sz="1800" b="1" dirty="0"/>
              <a:t>объем, но не сохраняют форму</a:t>
            </a:r>
          </a:p>
          <a:p>
            <a:pPr algn="ctr"/>
            <a:endParaRPr lang="ru-RU" sz="18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034618" y="2433685"/>
            <a:ext cx="3164719" cy="219210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Газообразное</a:t>
            </a:r>
          </a:p>
          <a:p>
            <a:pPr algn="ctr"/>
            <a:r>
              <a:rPr lang="ru-RU" sz="1800" b="1" dirty="0" smtClean="0"/>
              <a:t>Не </a:t>
            </a:r>
            <a:r>
              <a:rPr lang="ru-RU" sz="1800" b="1" dirty="0"/>
              <a:t>сохраняют форму и объем</a:t>
            </a:r>
          </a:p>
          <a:p>
            <a:pPr algn="ctr"/>
            <a:endParaRPr lang="ru-RU" sz="1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16" y="706288"/>
            <a:ext cx="1122266" cy="11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Кристаллы</a:t>
            </a:r>
            <a:endParaRPr lang="ru-RU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Кристаллы</a:t>
            </a:r>
            <a:r>
              <a:rPr lang="ru-RU" sz="2000" b="1" dirty="0" smtClean="0"/>
              <a:t> – это твердые тела, атомы или молекулы которых занимают определенные упорядоченные положения в   пространстве.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16" y="706288"/>
            <a:ext cx="1122266" cy="11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Монокристаллы</a:t>
            </a:r>
            <a:endParaRPr lang="ru-RU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     Монокристаллы</a:t>
            </a:r>
            <a:r>
              <a:rPr lang="ru-RU" sz="2800" dirty="0" smtClean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это одиночные кристаллы.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 </a:t>
            </a:r>
            <a:r>
              <a:rPr lang="ru-RU" sz="2400" b="1" dirty="0" smtClean="0"/>
              <a:t>Свойства:</a:t>
            </a:r>
          </a:p>
          <a:p>
            <a:r>
              <a:rPr lang="ru-RU" b="1" dirty="0" smtClean="0"/>
              <a:t>Правильная форма кристалла</a:t>
            </a:r>
          </a:p>
          <a:p>
            <a:r>
              <a:rPr lang="ru-RU" b="1" dirty="0" smtClean="0"/>
              <a:t>Постоянная температура плавления</a:t>
            </a:r>
          </a:p>
          <a:p>
            <a:r>
              <a:rPr lang="ru-RU" b="1" dirty="0" smtClean="0"/>
              <a:t>Анизотропия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16" y="706288"/>
            <a:ext cx="1122266" cy="11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5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Анизотропия</a:t>
            </a:r>
            <a:endParaRPr lang="ru-RU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Анизотропия</a:t>
            </a:r>
            <a:r>
              <a:rPr lang="ru-RU" b="1" dirty="0" smtClean="0"/>
              <a:t> («</a:t>
            </a:r>
            <a:r>
              <a:rPr lang="ru-RU" b="1" dirty="0" err="1" smtClean="0"/>
              <a:t>анизос</a:t>
            </a:r>
            <a:r>
              <a:rPr lang="ru-RU" b="1" dirty="0" smtClean="0"/>
              <a:t>» – неравный, «</a:t>
            </a:r>
            <a:r>
              <a:rPr lang="ru-RU" b="1" dirty="0" err="1" smtClean="0"/>
              <a:t>тропос</a:t>
            </a:r>
            <a:r>
              <a:rPr lang="ru-RU" b="1" dirty="0" smtClean="0"/>
              <a:t>» - направление) – зависимость физических свойств кристаллов от направления.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3" y="3651803"/>
            <a:ext cx="2647619" cy="27816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410" y="3663544"/>
            <a:ext cx="3567956" cy="25631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64024" y="6433491"/>
            <a:ext cx="236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графит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07852" y="6433491"/>
            <a:ext cx="264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кварц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16" y="706288"/>
            <a:ext cx="1122266" cy="11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Поликристаллы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Поликристаллы</a:t>
            </a:r>
            <a:r>
              <a:rPr lang="ru-RU" sz="2000" b="1" dirty="0" smtClean="0"/>
              <a:t> – это твердые тела, состоящие из большого числа кристаллов, беспорядочно ориентированных друг относительно друга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     </a:t>
            </a:r>
            <a:r>
              <a:rPr lang="ru-RU" sz="2400" b="1" dirty="0" smtClean="0"/>
              <a:t>Свойства:</a:t>
            </a:r>
          </a:p>
          <a:p>
            <a:r>
              <a:rPr lang="ru-RU" b="1" dirty="0" smtClean="0"/>
              <a:t>Правильная форма кристалла</a:t>
            </a:r>
          </a:p>
          <a:p>
            <a:r>
              <a:rPr lang="ru-RU" b="1" dirty="0" smtClean="0"/>
              <a:t>Постоянная температура плавления</a:t>
            </a:r>
          </a:p>
          <a:p>
            <a:r>
              <a:rPr lang="ru-RU" b="1" dirty="0" smtClean="0"/>
              <a:t>Изотропия – физические свойства по всем направлениям одинаковы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16" y="706288"/>
            <a:ext cx="1122266" cy="11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Виды кристаллический структур</a:t>
            </a:r>
            <a:endParaRPr lang="ru-RU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236" y="2561184"/>
            <a:ext cx="6720868" cy="385100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16" y="706288"/>
            <a:ext cx="1122266" cy="11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Дефекты кристалла</a:t>
            </a:r>
            <a:endParaRPr lang="ru-RU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879288"/>
          </a:xfrm>
        </p:spPr>
        <p:txBody>
          <a:bodyPr/>
          <a:lstStyle/>
          <a:p>
            <a:r>
              <a:rPr lang="ru-RU" sz="2000" b="1" dirty="0" smtClean="0"/>
              <a:t>Дефект</a:t>
            </a:r>
            <a:r>
              <a:rPr lang="ru-RU" b="1" dirty="0" smtClean="0"/>
              <a:t> – это отклонение кристаллической решетки от ее идеального периодического строения.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0928" y="3832412"/>
            <a:ext cx="3080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Точечный дефект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24965" y="3832412"/>
            <a:ext cx="180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Дислокация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989" y="4491568"/>
            <a:ext cx="4476750" cy="228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095" y="4491568"/>
            <a:ext cx="2145646" cy="214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358</TotalTime>
  <Words>291</Words>
  <Application>Microsoft Office PowerPoint</Application>
  <PresentationFormat>Широкоэкранный</PresentationFormat>
  <Paragraphs>48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Comic Sans MS</vt:lpstr>
      <vt:lpstr>Ebrima</vt:lpstr>
      <vt:lpstr>Wingdings 3</vt:lpstr>
      <vt:lpstr>Ион (конференц-зал)</vt:lpstr>
      <vt:lpstr>Кристаллические тела и их применение</vt:lpstr>
      <vt:lpstr>Цели урока </vt:lpstr>
      <vt:lpstr>Состояния вещества</vt:lpstr>
      <vt:lpstr>Кристаллы</vt:lpstr>
      <vt:lpstr>Монокристаллы</vt:lpstr>
      <vt:lpstr>Анизотропия</vt:lpstr>
      <vt:lpstr>Поликристаллы</vt:lpstr>
      <vt:lpstr>Виды кристаллический структур</vt:lpstr>
      <vt:lpstr>Дефекты кристалла</vt:lpstr>
      <vt:lpstr>Вопрос - ответ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Кристаллические тела и их использование</dc:title>
  <dc:creator>Ekaterina Sergeeva</dc:creator>
  <cp:lastModifiedBy>Ekaterina Sergeeva</cp:lastModifiedBy>
  <cp:revision>22</cp:revision>
  <dcterms:created xsi:type="dcterms:W3CDTF">2013-03-10T15:48:43Z</dcterms:created>
  <dcterms:modified xsi:type="dcterms:W3CDTF">2013-03-13T16:23:15Z</dcterms:modified>
</cp:coreProperties>
</file>