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80" r:id="rId4"/>
    <p:sldId id="283" r:id="rId5"/>
    <p:sldId id="282" r:id="rId6"/>
    <p:sldId id="284" r:id="rId7"/>
    <p:sldId id="258" r:id="rId8"/>
    <p:sldId id="260" r:id="rId9"/>
    <p:sldId id="263" r:id="rId10"/>
    <p:sldId id="285" r:id="rId11"/>
    <p:sldId id="268" r:id="rId12"/>
    <p:sldId id="269" r:id="rId13"/>
    <p:sldId id="265" r:id="rId14"/>
    <p:sldId id="272" r:id="rId15"/>
    <p:sldId id="273" r:id="rId16"/>
    <p:sldId id="262" r:id="rId17"/>
    <p:sldId id="257" r:id="rId18"/>
    <p:sldId id="264" r:id="rId19"/>
    <p:sldId id="270" r:id="rId20"/>
    <p:sldId id="286" r:id="rId21"/>
    <p:sldId id="287" r:id="rId22"/>
    <p:sldId id="266" r:id="rId23"/>
    <p:sldId id="267" r:id="rId24"/>
    <p:sldId id="271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>
        <p:scale>
          <a:sx n="76" d="100"/>
          <a:sy n="76" d="100"/>
        </p:scale>
        <p:origin x="-123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Тема урока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Тип хордовые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149080"/>
            <a:ext cx="3960440" cy="1584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Подготовила учитель биологии ОШ №29 </a:t>
            </a:r>
          </a:p>
          <a:p>
            <a:pPr algn="ctr"/>
            <a:r>
              <a:rPr lang="ru-RU" dirty="0" smtClean="0"/>
              <a:t>Хоменко Наталья Михайловна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33400"/>
            <a:ext cx="8329424" cy="2868168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Тема урока</a:t>
            </a:r>
            <a:br>
              <a:rPr lang="ru-RU" sz="6000" dirty="0" smtClean="0">
                <a:solidFill>
                  <a:schemeClr val="tx1"/>
                </a:solidFill>
              </a:rPr>
            </a:br>
            <a:r>
              <a:rPr lang="ru-RU" sz="6000" dirty="0" smtClean="0">
                <a:solidFill>
                  <a:schemeClr val="tx1"/>
                </a:solidFill>
              </a:rPr>
              <a:t>Тип хордовые</a:t>
            </a:r>
            <a:endParaRPr lang="ru-RU" sz="6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5509265" cy="83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Характерные черты ланцетника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1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72560" cy="607223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7929586" cy="111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Происхождение хордовых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29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71543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Ланцетник</a:t>
            </a:r>
            <a:endParaRPr kumimoji="0" lang="ru-RU" sz="1100" b="1" i="0" u="none" strike="noStrike" cap="none" normalizeH="0" baseline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21" name="Рисунок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7929586" cy="7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строения хордовых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507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7256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6432145" cy="8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Внутреннее строение ланцетника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49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64399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79388" y="1125538"/>
            <a:ext cx="8785225" cy="482441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Здравствуйте,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ребята!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" y="548679"/>
            <a:ext cx="8064898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318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980727"/>
            <a:ext cx="7656684" cy="574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320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8257517" cy="126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Сравнительная характеристика беспозвоночных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позвоночных животных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3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8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5994141" cy="89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Черты позвоночных животных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3" name="Рисунок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929718" cy="6143668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428736"/>
            <a:ext cx="7291414" cy="442915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изучить текст учебника.</a:t>
            </a:r>
            <a:br>
              <a:rPr lang="ru-RU" sz="2800" dirty="0" smtClean="0"/>
            </a:br>
            <a:r>
              <a:rPr lang="ru-RU" sz="2800" dirty="0" smtClean="0"/>
              <a:t> начертить в тетради таблицу  </a:t>
            </a:r>
            <a:r>
              <a:rPr lang="ru-RU" sz="2800" u="sng" dirty="0" smtClean="0"/>
              <a:t>Сравнительная характеристика беспозвоночных и позвоночных животных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/>
              <a:t>Творческое задание </a:t>
            </a:r>
            <a:r>
              <a:rPr lang="ru-RU" sz="2800" dirty="0" smtClean="0"/>
              <a:t>подготовить сообщения о рыбах.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571481"/>
            <a:ext cx="6255488" cy="571504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14282" y="1571612"/>
            <a:ext cx="835824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5400" dirty="0" smtClean="0">
                <a:solidFill>
                  <a:srgbClr val="0000FF"/>
                </a:solidFill>
              </a:rPr>
              <a:t>Какие </a:t>
            </a:r>
            <a:r>
              <a:rPr lang="ru-RU" sz="5400" dirty="0">
                <a:solidFill>
                  <a:srgbClr val="0000FF"/>
                </a:solidFill>
              </a:rPr>
              <a:t>типы </a:t>
            </a:r>
            <a:r>
              <a:rPr lang="ru-RU" sz="5400" dirty="0" smtClean="0">
                <a:solidFill>
                  <a:srgbClr val="0000FF"/>
                </a:solidFill>
              </a:rPr>
              <a:t>животных </a:t>
            </a:r>
          </a:p>
          <a:p>
            <a:r>
              <a:rPr lang="ru-RU" sz="5400" dirty="0" smtClean="0">
                <a:solidFill>
                  <a:srgbClr val="0000FF"/>
                </a:solidFill>
              </a:rPr>
              <a:t> мы изучили?</a:t>
            </a:r>
            <a:endParaRPr lang="ru-RU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428604"/>
            <a:ext cx="2286017" cy="171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488" y="357166"/>
            <a:ext cx="22878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85728"/>
            <a:ext cx="199550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57364"/>
            <a:ext cx="30718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00364" y="1928802"/>
            <a:ext cx="24193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5400000">
            <a:off x="4183860" y="1102520"/>
            <a:ext cx="378619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57488" y="4572008"/>
            <a:ext cx="250033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Рисунок 6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4929198"/>
            <a:ext cx="2786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42" y="3714752"/>
            <a:ext cx="371477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000108"/>
            <a:ext cx="81439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5400" dirty="0" smtClean="0">
                <a:solidFill>
                  <a:srgbClr val="0000FF"/>
                </a:solidFill>
              </a:rPr>
              <a:t>Почему </a:t>
            </a:r>
            <a:r>
              <a:rPr lang="ru-RU" sz="5400" dirty="0">
                <a:solidFill>
                  <a:srgbClr val="0000FF"/>
                </a:solidFill>
              </a:rPr>
              <a:t>животных этих типов относят  </a:t>
            </a:r>
            <a:r>
              <a:rPr lang="ru-RU" sz="5400" dirty="0" smtClean="0">
                <a:solidFill>
                  <a:srgbClr val="0000FF"/>
                </a:solidFill>
              </a:rPr>
              <a:t>к беспозвоночным</a:t>
            </a:r>
            <a:r>
              <a:rPr lang="ru-RU" sz="5400" dirty="0">
                <a:solidFill>
                  <a:srgbClr val="0000FF"/>
                </a:solidFill>
              </a:rPr>
              <a:t>?</a:t>
            </a:r>
            <a:r>
              <a:rPr lang="ru-RU" sz="5400" b="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— Почему этих разнообразных животных относят к одному типу Хордовых?</a:t>
            </a:r>
            <a:br>
              <a:rPr lang="ru-RU" sz="2400" dirty="0" smtClean="0">
                <a:solidFill>
                  <a:srgbClr val="0000FF"/>
                </a:solidFill>
              </a:rPr>
            </a:br>
            <a:endParaRPr lang="ru-RU" sz="2400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857628"/>
            <a:ext cx="285752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66"/>
            <a:ext cx="307180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71546"/>
            <a:ext cx="42862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357298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143356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457203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Цель урока: </a:t>
            </a:r>
            <a:r>
              <a:rPr lang="ru-RU" dirty="0" err="1" smtClean="0"/>
              <a:t>познакомитЬся</a:t>
            </a:r>
            <a:r>
              <a:rPr lang="ru-RU" dirty="0" smtClean="0"/>
              <a:t> и раскрыть особенности строения и жизнедеятельности хордовых животных.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9001156" cy="607223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Задачи урока:</a:t>
            </a:r>
            <a:endParaRPr lang="ru-RU" sz="2000" dirty="0" smtClean="0">
              <a:solidFill>
                <a:srgbClr val="FF0000"/>
              </a:solidFill>
            </a:endParaRPr>
          </a:p>
          <a:p>
            <a:pPr lvl="0" algn="l"/>
            <a:r>
              <a:rPr lang="ru-RU" sz="2400" i="1" dirty="0" smtClean="0">
                <a:solidFill>
                  <a:srgbClr val="FF0000"/>
                </a:solidFill>
              </a:rPr>
              <a:t>Образовательная.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Расширить представление учащихся о многообразии животного мира; познакомить с общей характеристикой и отличительными особенностями животных типа хордовых, подтипов бесчерепных и черепных, классов ланцетников и круглоротых.</a:t>
            </a:r>
          </a:p>
          <a:p>
            <a:pPr lvl="0" algn="l"/>
            <a:r>
              <a:rPr lang="ru-RU" sz="2400" i="1" dirty="0" smtClean="0">
                <a:solidFill>
                  <a:srgbClr val="FF0000"/>
                </a:solidFill>
              </a:rPr>
              <a:t>Воспитательная.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Прививать интерес к предмету, воспитание прилежности и аккуратности при выполнении заданий в тетради и работе с микропрепаратами.</a:t>
            </a:r>
          </a:p>
          <a:p>
            <a:pPr lvl="0" algn="l"/>
            <a:r>
              <a:rPr lang="ru-RU" sz="2400" i="1" dirty="0" smtClean="0">
                <a:solidFill>
                  <a:srgbClr val="FF0000"/>
                </a:solidFill>
              </a:rPr>
              <a:t>Развивающая.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Развивать навыки самостоятельной учебной работы; продолжить формирование умения рабо­тать с учебником и рабочей тетрадью, находить в тексте необходимые сведения для ответов на вопросы,</a:t>
            </a:r>
            <a:r>
              <a:rPr lang="ru-RU" sz="1600" dirty="0" smtClean="0"/>
              <a:t> </a:t>
            </a:r>
            <a:r>
              <a:rPr lang="ru-RU" sz="2400" dirty="0" smtClean="0"/>
              <a:t>составлять таблицы и схемы. Развивать </a:t>
            </a:r>
            <a:r>
              <a:rPr lang="ru-RU" sz="2400" dirty="0" err="1" smtClean="0"/>
              <a:t>медиакоммуникативные</a:t>
            </a:r>
            <a:r>
              <a:rPr lang="ru-RU" sz="2400" dirty="0" smtClean="0"/>
              <a:t> способности учащихся средствами  компьютера. 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7715272" cy="86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Систематика типа Хордовые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3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757246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</TotalTime>
  <Words>182</Words>
  <Application>Microsoft Office PowerPoint</Application>
  <PresentationFormat>Экран (4:3)</PresentationFormat>
  <Paragraphs>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Тема урока Тип хордовые </vt:lpstr>
      <vt:lpstr>Презентация PowerPoint</vt:lpstr>
      <vt:lpstr>Презентация PowerPoint</vt:lpstr>
      <vt:lpstr>Презентация PowerPoint</vt:lpstr>
      <vt:lpstr>Презентация PowerPoint</vt:lpstr>
      <vt:lpstr>— Почему этих разнообразных животных относят к одному типу Хордовых? </vt:lpstr>
      <vt:lpstr>Цель урока: познакомитЬся и раскрыть особенности строения и жизнедеятельности хордовых животных.  </vt:lpstr>
      <vt:lpstr>Презентация PowerPoint</vt:lpstr>
      <vt:lpstr>Презентация PowerPoint</vt:lpstr>
      <vt:lpstr>Тема урока Тип хордовые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изучить текст учебника.  начертить в тетради таблицу  Сравнительная характеристика беспозвоночных и позвоночных животных    Творческое задание подготовить сообщения о рыбах.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Тип хордовые </dc:title>
  <cp:lastModifiedBy>s3rios</cp:lastModifiedBy>
  <cp:revision>24</cp:revision>
  <dcterms:modified xsi:type="dcterms:W3CDTF">2014-12-06T17:33:49Z</dcterms:modified>
</cp:coreProperties>
</file>