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76" r:id="rId2"/>
    <p:sldId id="256" r:id="rId3"/>
    <p:sldId id="257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  <p:sldId id="267" r:id="rId15"/>
    <p:sldId id="268" r:id="rId16"/>
    <p:sldId id="269" r:id="rId17"/>
    <p:sldId id="271" r:id="rId18"/>
    <p:sldId id="270" r:id="rId19"/>
    <p:sldId id="272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B3F0BD-39E4-4B0A-B4AC-329B6650513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746239-8F53-4B6C-BB28-84393CF964E7}">
      <dgm:prSet phldrT="[Текст]"/>
      <dgm:spPr/>
      <dgm:t>
        <a:bodyPr/>
        <a:lstStyle/>
        <a:p>
          <a:r>
            <a:rPr lang="ru-RU" b="1" dirty="0" smtClean="0"/>
            <a:t>Система образования</a:t>
          </a:r>
        </a:p>
        <a:p>
          <a:r>
            <a:rPr lang="ru-RU" dirty="0" smtClean="0"/>
            <a:t>(структура)</a:t>
          </a:r>
          <a:endParaRPr lang="ru-RU" dirty="0"/>
        </a:p>
      </dgm:t>
    </dgm:pt>
    <dgm:pt modelId="{8DCC67F9-2514-471C-B507-986706412EF3}" type="parTrans" cxnId="{C65893DE-39E5-4A9B-AD25-CEACC79B3611}">
      <dgm:prSet/>
      <dgm:spPr/>
      <dgm:t>
        <a:bodyPr/>
        <a:lstStyle/>
        <a:p>
          <a:endParaRPr lang="ru-RU"/>
        </a:p>
      </dgm:t>
    </dgm:pt>
    <dgm:pt modelId="{52179507-A256-47A9-935F-A0D545DFFFD5}" type="sibTrans" cxnId="{C65893DE-39E5-4A9B-AD25-CEACC79B3611}">
      <dgm:prSet/>
      <dgm:spPr/>
      <dgm:t>
        <a:bodyPr/>
        <a:lstStyle/>
        <a:p>
          <a:endParaRPr lang="ru-RU"/>
        </a:p>
      </dgm:t>
    </dgm:pt>
    <dgm:pt modelId="{0C2BE40C-EDFD-4890-B8A3-0EBDE5199FCB}">
      <dgm:prSet phldrT="[Текст]" custT="1"/>
      <dgm:spPr/>
      <dgm:t>
        <a:bodyPr/>
        <a:lstStyle/>
        <a:p>
          <a:r>
            <a:rPr lang="ru-RU" sz="2800" b="1" dirty="0" smtClean="0"/>
            <a:t>ФГОС</a:t>
          </a:r>
          <a:endParaRPr lang="ru-RU" sz="2800" b="1" dirty="0"/>
        </a:p>
      </dgm:t>
    </dgm:pt>
    <dgm:pt modelId="{1E196DE7-C3D0-4817-978F-7F4F5A276324}" type="parTrans" cxnId="{1764EC9E-DB8A-4E88-A2E3-D9EF5B856E1C}">
      <dgm:prSet/>
      <dgm:spPr/>
      <dgm:t>
        <a:bodyPr/>
        <a:lstStyle/>
        <a:p>
          <a:endParaRPr lang="ru-RU"/>
        </a:p>
      </dgm:t>
    </dgm:pt>
    <dgm:pt modelId="{856C2202-9628-4882-A1AD-2BE5C02A8737}" type="sibTrans" cxnId="{1764EC9E-DB8A-4E88-A2E3-D9EF5B856E1C}">
      <dgm:prSet/>
      <dgm:spPr/>
      <dgm:t>
        <a:bodyPr/>
        <a:lstStyle/>
        <a:p>
          <a:endParaRPr lang="ru-RU"/>
        </a:p>
      </dgm:t>
    </dgm:pt>
    <dgm:pt modelId="{17980E98-BE60-49A2-B47F-63E42601DE6E}">
      <dgm:prSet phldrT="[Текст]" custT="1"/>
      <dgm:spPr/>
      <dgm:t>
        <a:bodyPr/>
        <a:lstStyle/>
        <a:p>
          <a:r>
            <a:rPr lang="ru-RU" sz="1600" b="1" dirty="0" smtClean="0"/>
            <a:t>Образовательные организации</a:t>
          </a:r>
        </a:p>
        <a:p>
          <a:r>
            <a:rPr lang="ru-RU" sz="1600" b="1" dirty="0" smtClean="0"/>
            <a:t>Педагогические работники</a:t>
          </a:r>
        </a:p>
        <a:p>
          <a:r>
            <a:rPr lang="ru-RU" sz="1600" b="1" dirty="0" smtClean="0"/>
            <a:t>Обучающиеся </a:t>
          </a:r>
        </a:p>
        <a:p>
          <a:r>
            <a:rPr lang="ru-RU" sz="1600" b="1" dirty="0" smtClean="0"/>
            <a:t>Родители обучающихся</a:t>
          </a:r>
          <a:endParaRPr lang="ru-RU" sz="1600" b="1" dirty="0"/>
        </a:p>
      </dgm:t>
    </dgm:pt>
    <dgm:pt modelId="{5AF16486-316F-45FE-B456-D75E2AE2B2E2}" type="parTrans" cxnId="{00CF91E4-0AF4-4830-9C21-BF2C8FDBA3D9}">
      <dgm:prSet/>
      <dgm:spPr/>
      <dgm:t>
        <a:bodyPr/>
        <a:lstStyle/>
        <a:p>
          <a:endParaRPr lang="ru-RU"/>
        </a:p>
      </dgm:t>
    </dgm:pt>
    <dgm:pt modelId="{40F44EF5-AD90-4452-BC0F-619D2A236134}" type="sibTrans" cxnId="{00CF91E4-0AF4-4830-9C21-BF2C8FDBA3D9}">
      <dgm:prSet/>
      <dgm:spPr/>
      <dgm:t>
        <a:bodyPr/>
        <a:lstStyle/>
        <a:p>
          <a:endParaRPr lang="ru-RU"/>
        </a:p>
      </dgm:t>
    </dgm:pt>
    <dgm:pt modelId="{7C30E51D-0379-4001-9F1F-7785AB43D6EC}">
      <dgm:prSet phldrT="[Текст]" custT="1"/>
      <dgm:spPr/>
      <dgm:t>
        <a:bodyPr/>
        <a:lstStyle/>
        <a:p>
          <a:r>
            <a:rPr lang="ru-RU" sz="1800" b="1" dirty="0" smtClean="0"/>
            <a:t>Органы </a:t>
          </a:r>
          <a:r>
            <a:rPr lang="ru-RU" sz="1800" b="1" dirty="0" err="1" smtClean="0"/>
            <a:t>государст</a:t>
          </a:r>
          <a:r>
            <a:rPr lang="ru-RU" sz="1800" b="1" dirty="0" smtClean="0"/>
            <a:t>-</a:t>
          </a:r>
        </a:p>
        <a:p>
          <a:r>
            <a:rPr lang="ru-RU" sz="1800" b="1" dirty="0" smtClean="0"/>
            <a:t>венной власти</a:t>
          </a:r>
          <a:endParaRPr lang="ru-RU" sz="1800" b="1" dirty="0"/>
        </a:p>
      </dgm:t>
    </dgm:pt>
    <dgm:pt modelId="{7C7BF14B-5504-4060-AE4C-2EAE965C91A6}" type="parTrans" cxnId="{92A13CF6-95BA-4028-B68D-B0BD0311B6C4}">
      <dgm:prSet/>
      <dgm:spPr/>
      <dgm:t>
        <a:bodyPr/>
        <a:lstStyle/>
        <a:p>
          <a:endParaRPr lang="ru-RU"/>
        </a:p>
      </dgm:t>
    </dgm:pt>
    <dgm:pt modelId="{CAFE855D-B2C4-4684-ADCB-5BA4952F9674}" type="sibTrans" cxnId="{92A13CF6-95BA-4028-B68D-B0BD0311B6C4}">
      <dgm:prSet/>
      <dgm:spPr/>
      <dgm:t>
        <a:bodyPr/>
        <a:lstStyle/>
        <a:p>
          <a:endParaRPr lang="ru-RU"/>
        </a:p>
      </dgm:t>
    </dgm:pt>
    <dgm:pt modelId="{853F0EF7-603C-411E-871F-2AAA3F6A2C0B}">
      <dgm:prSet phldrT="[Текст]"/>
      <dgm:spPr/>
      <dgm:t>
        <a:bodyPr/>
        <a:lstStyle/>
        <a:p>
          <a:r>
            <a:rPr lang="ru-RU" b="1" dirty="0" smtClean="0"/>
            <a:t>Объединения юридических лиц, общественные объединения</a:t>
          </a:r>
          <a:endParaRPr lang="ru-RU" b="1" dirty="0"/>
        </a:p>
      </dgm:t>
    </dgm:pt>
    <dgm:pt modelId="{DC3722FB-0774-4040-A76F-BED81EB7AB54}" type="parTrans" cxnId="{D7160A2E-AC36-4336-A4EA-8E825C499162}">
      <dgm:prSet/>
      <dgm:spPr/>
      <dgm:t>
        <a:bodyPr/>
        <a:lstStyle/>
        <a:p>
          <a:endParaRPr lang="ru-RU"/>
        </a:p>
      </dgm:t>
    </dgm:pt>
    <dgm:pt modelId="{25683FC7-12BA-468A-85D8-750F6465690F}" type="sibTrans" cxnId="{D7160A2E-AC36-4336-A4EA-8E825C499162}">
      <dgm:prSet/>
      <dgm:spPr/>
      <dgm:t>
        <a:bodyPr/>
        <a:lstStyle/>
        <a:p>
          <a:endParaRPr lang="ru-RU"/>
        </a:p>
      </dgm:t>
    </dgm:pt>
    <dgm:pt modelId="{8C086D15-44FC-43CC-8489-F62A39595764}">
      <dgm:prSet phldrT="[Текст]" custT="1"/>
      <dgm:spPr/>
      <dgm:t>
        <a:bodyPr/>
        <a:lstStyle/>
        <a:p>
          <a:r>
            <a:rPr lang="ru-RU" sz="1600" b="1" dirty="0" smtClean="0"/>
            <a:t>Организации, обеспечивающие оценку качества образования</a:t>
          </a:r>
          <a:endParaRPr lang="ru-RU" sz="1600" b="1" dirty="0"/>
        </a:p>
      </dgm:t>
    </dgm:pt>
    <dgm:pt modelId="{E514DBEF-B3E7-458E-9B55-A624E9F24E3B}" type="parTrans" cxnId="{41EC704E-C5C4-4E96-9EC6-1A0C631C1E74}">
      <dgm:prSet/>
      <dgm:spPr/>
      <dgm:t>
        <a:bodyPr/>
        <a:lstStyle/>
        <a:p>
          <a:endParaRPr lang="ru-RU"/>
        </a:p>
      </dgm:t>
    </dgm:pt>
    <dgm:pt modelId="{D2D8125F-9E8A-45AE-9746-118AA4F984C3}" type="sibTrans" cxnId="{41EC704E-C5C4-4E96-9EC6-1A0C631C1E74}">
      <dgm:prSet/>
      <dgm:spPr/>
      <dgm:t>
        <a:bodyPr/>
        <a:lstStyle/>
        <a:p>
          <a:endParaRPr lang="ru-RU"/>
        </a:p>
      </dgm:t>
    </dgm:pt>
    <dgm:pt modelId="{86043C4A-01F1-4EA5-BE99-E189FB6136B0}" type="pres">
      <dgm:prSet presAssocID="{3AB3F0BD-39E4-4B0A-B4AC-329B6650513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86CD31-8635-45F1-843F-AB72A5654392}" type="pres">
      <dgm:prSet presAssocID="{F4746239-8F53-4B6C-BB28-84393CF964E7}" presName="roof" presStyleLbl="dkBgShp" presStyleIdx="0" presStyleCnt="2"/>
      <dgm:spPr/>
      <dgm:t>
        <a:bodyPr/>
        <a:lstStyle/>
        <a:p>
          <a:endParaRPr lang="ru-RU"/>
        </a:p>
      </dgm:t>
    </dgm:pt>
    <dgm:pt modelId="{491B43B0-46E6-4338-AE4D-9DF71294CB6F}" type="pres">
      <dgm:prSet presAssocID="{F4746239-8F53-4B6C-BB28-84393CF964E7}" presName="pillars" presStyleCnt="0"/>
      <dgm:spPr/>
    </dgm:pt>
    <dgm:pt modelId="{1E94D40E-9F98-4BB2-942D-ED7473C66475}" type="pres">
      <dgm:prSet presAssocID="{F4746239-8F53-4B6C-BB28-84393CF964E7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78F610-7DED-467B-A1B6-7B18EC7FE022}" type="pres">
      <dgm:prSet presAssocID="{17980E98-BE60-49A2-B47F-63E42601DE6E}" presName="pillarX" presStyleLbl="node1" presStyleIdx="1" presStyleCnt="5" custScaleX="126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A1DA3-395B-4786-9E53-48E1B1B76364}" type="pres">
      <dgm:prSet presAssocID="{7C30E51D-0379-4001-9F1F-7785AB43D6EC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517DF5-DB2E-42A9-AE41-1A3F0F5903F1}" type="pres">
      <dgm:prSet presAssocID="{8C086D15-44FC-43CC-8489-F62A39595764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4782D-5593-4A4F-B3C1-CE2100804EE6}" type="pres">
      <dgm:prSet presAssocID="{853F0EF7-603C-411E-871F-2AAA3F6A2C0B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20533A-60CB-47EC-A257-B2F04CBC91D2}" type="pres">
      <dgm:prSet presAssocID="{F4746239-8F53-4B6C-BB28-84393CF964E7}" presName="base" presStyleLbl="dkBgShp" presStyleIdx="1" presStyleCnt="2"/>
      <dgm:spPr/>
    </dgm:pt>
  </dgm:ptLst>
  <dgm:cxnLst>
    <dgm:cxn modelId="{DEE7F72C-D90C-4F7A-9BA4-E0AE5C284084}" type="presOf" srcId="{0C2BE40C-EDFD-4890-B8A3-0EBDE5199FCB}" destId="{1E94D40E-9F98-4BB2-942D-ED7473C66475}" srcOrd="0" destOrd="0" presId="urn:microsoft.com/office/officeart/2005/8/layout/hList3"/>
    <dgm:cxn modelId="{92A5D6EE-374D-437D-A910-032CEF1C63A2}" type="presOf" srcId="{853F0EF7-603C-411E-871F-2AAA3F6A2C0B}" destId="{7A44782D-5593-4A4F-B3C1-CE2100804EE6}" srcOrd="0" destOrd="0" presId="urn:microsoft.com/office/officeart/2005/8/layout/hList3"/>
    <dgm:cxn modelId="{D7160A2E-AC36-4336-A4EA-8E825C499162}" srcId="{F4746239-8F53-4B6C-BB28-84393CF964E7}" destId="{853F0EF7-603C-411E-871F-2AAA3F6A2C0B}" srcOrd="4" destOrd="0" parTransId="{DC3722FB-0774-4040-A76F-BED81EB7AB54}" sibTransId="{25683FC7-12BA-468A-85D8-750F6465690F}"/>
    <dgm:cxn modelId="{A28BD1C4-B947-4CF3-9A10-5AF69B522BF3}" type="presOf" srcId="{3AB3F0BD-39E4-4B0A-B4AC-329B66505137}" destId="{86043C4A-01F1-4EA5-BE99-E189FB6136B0}" srcOrd="0" destOrd="0" presId="urn:microsoft.com/office/officeart/2005/8/layout/hList3"/>
    <dgm:cxn modelId="{66B2A314-A1BB-48C1-A04C-A3D9739A6C57}" type="presOf" srcId="{8C086D15-44FC-43CC-8489-F62A39595764}" destId="{66517DF5-DB2E-42A9-AE41-1A3F0F5903F1}" srcOrd="0" destOrd="0" presId="urn:microsoft.com/office/officeart/2005/8/layout/hList3"/>
    <dgm:cxn modelId="{41EC704E-C5C4-4E96-9EC6-1A0C631C1E74}" srcId="{F4746239-8F53-4B6C-BB28-84393CF964E7}" destId="{8C086D15-44FC-43CC-8489-F62A39595764}" srcOrd="3" destOrd="0" parTransId="{E514DBEF-B3E7-458E-9B55-A624E9F24E3B}" sibTransId="{D2D8125F-9E8A-45AE-9746-118AA4F984C3}"/>
    <dgm:cxn modelId="{C65893DE-39E5-4A9B-AD25-CEACC79B3611}" srcId="{3AB3F0BD-39E4-4B0A-B4AC-329B66505137}" destId="{F4746239-8F53-4B6C-BB28-84393CF964E7}" srcOrd="0" destOrd="0" parTransId="{8DCC67F9-2514-471C-B507-986706412EF3}" sibTransId="{52179507-A256-47A9-935F-A0D545DFFFD5}"/>
    <dgm:cxn modelId="{1764EC9E-DB8A-4E88-A2E3-D9EF5B856E1C}" srcId="{F4746239-8F53-4B6C-BB28-84393CF964E7}" destId="{0C2BE40C-EDFD-4890-B8A3-0EBDE5199FCB}" srcOrd="0" destOrd="0" parTransId="{1E196DE7-C3D0-4817-978F-7F4F5A276324}" sibTransId="{856C2202-9628-4882-A1AD-2BE5C02A8737}"/>
    <dgm:cxn modelId="{00CF91E4-0AF4-4830-9C21-BF2C8FDBA3D9}" srcId="{F4746239-8F53-4B6C-BB28-84393CF964E7}" destId="{17980E98-BE60-49A2-B47F-63E42601DE6E}" srcOrd="1" destOrd="0" parTransId="{5AF16486-316F-45FE-B456-D75E2AE2B2E2}" sibTransId="{40F44EF5-AD90-4452-BC0F-619D2A236134}"/>
    <dgm:cxn modelId="{B0780035-63E9-4080-BFA3-5EADEA9435E4}" type="presOf" srcId="{F4746239-8F53-4B6C-BB28-84393CF964E7}" destId="{E386CD31-8635-45F1-843F-AB72A5654392}" srcOrd="0" destOrd="0" presId="urn:microsoft.com/office/officeart/2005/8/layout/hList3"/>
    <dgm:cxn modelId="{92A13CF6-95BA-4028-B68D-B0BD0311B6C4}" srcId="{F4746239-8F53-4B6C-BB28-84393CF964E7}" destId="{7C30E51D-0379-4001-9F1F-7785AB43D6EC}" srcOrd="2" destOrd="0" parTransId="{7C7BF14B-5504-4060-AE4C-2EAE965C91A6}" sibTransId="{CAFE855D-B2C4-4684-ADCB-5BA4952F9674}"/>
    <dgm:cxn modelId="{A1EA3C96-F4BC-42E9-A2FF-6A0A8849306E}" type="presOf" srcId="{7C30E51D-0379-4001-9F1F-7785AB43D6EC}" destId="{676A1DA3-395B-4786-9E53-48E1B1B76364}" srcOrd="0" destOrd="0" presId="urn:microsoft.com/office/officeart/2005/8/layout/hList3"/>
    <dgm:cxn modelId="{4DB109A4-FC93-4400-B72F-5466BFB2208A}" type="presOf" srcId="{17980E98-BE60-49A2-B47F-63E42601DE6E}" destId="{C978F610-7DED-467B-A1B6-7B18EC7FE022}" srcOrd="0" destOrd="0" presId="urn:microsoft.com/office/officeart/2005/8/layout/hList3"/>
    <dgm:cxn modelId="{3C3C750E-EE34-45F7-B653-896FF76573B0}" type="presParOf" srcId="{86043C4A-01F1-4EA5-BE99-E189FB6136B0}" destId="{E386CD31-8635-45F1-843F-AB72A5654392}" srcOrd="0" destOrd="0" presId="urn:microsoft.com/office/officeart/2005/8/layout/hList3"/>
    <dgm:cxn modelId="{7B45C859-2A3F-4710-B5CE-ACE7B78B40A9}" type="presParOf" srcId="{86043C4A-01F1-4EA5-BE99-E189FB6136B0}" destId="{491B43B0-46E6-4338-AE4D-9DF71294CB6F}" srcOrd="1" destOrd="0" presId="urn:microsoft.com/office/officeart/2005/8/layout/hList3"/>
    <dgm:cxn modelId="{46B3925F-E664-4B51-99B3-C86A99FDA305}" type="presParOf" srcId="{491B43B0-46E6-4338-AE4D-9DF71294CB6F}" destId="{1E94D40E-9F98-4BB2-942D-ED7473C66475}" srcOrd="0" destOrd="0" presId="urn:microsoft.com/office/officeart/2005/8/layout/hList3"/>
    <dgm:cxn modelId="{7A8CD6E8-3DEE-4941-BBF4-07E76A438964}" type="presParOf" srcId="{491B43B0-46E6-4338-AE4D-9DF71294CB6F}" destId="{C978F610-7DED-467B-A1B6-7B18EC7FE022}" srcOrd="1" destOrd="0" presId="urn:microsoft.com/office/officeart/2005/8/layout/hList3"/>
    <dgm:cxn modelId="{F2742794-6ACE-47D8-B26E-4C97CC128439}" type="presParOf" srcId="{491B43B0-46E6-4338-AE4D-9DF71294CB6F}" destId="{676A1DA3-395B-4786-9E53-48E1B1B76364}" srcOrd="2" destOrd="0" presId="urn:microsoft.com/office/officeart/2005/8/layout/hList3"/>
    <dgm:cxn modelId="{9E42BC76-DB70-4009-8956-7BD9274BBFC1}" type="presParOf" srcId="{491B43B0-46E6-4338-AE4D-9DF71294CB6F}" destId="{66517DF5-DB2E-42A9-AE41-1A3F0F5903F1}" srcOrd="3" destOrd="0" presId="urn:microsoft.com/office/officeart/2005/8/layout/hList3"/>
    <dgm:cxn modelId="{3E521D15-BCC7-41E7-8CF0-59C33198D27D}" type="presParOf" srcId="{491B43B0-46E6-4338-AE4D-9DF71294CB6F}" destId="{7A44782D-5593-4A4F-B3C1-CE2100804EE6}" srcOrd="4" destOrd="0" presId="urn:microsoft.com/office/officeart/2005/8/layout/hList3"/>
    <dgm:cxn modelId="{11B66BDE-8DBE-4C08-A01C-3D65833CFAC3}" type="presParOf" srcId="{86043C4A-01F1-4EA5-BE99-E189FB6136B0}" destId="{5820533A-60CB-47EC-A257-B2F04CBC91D2}" srcOrd="2" destOrd="0" presId="urn:microsoft.com/office/officeart/2005/8/layout/h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5A95DE-93B3-4F40-8A74-8439D02F4EF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80BED3-9265-4EC8-9E49-2297B9B1C53B}">
      <dgm:prSet phldrT="[Текст]"/>
      <dgm:spPr/>
      <dgm:t>
        <a:bodyPr/>
        <a:lstStyle/>
        <a:p>
          <a:r>
            <a:rPr lang="ru-RU" b="1" dirty="0" smtClean="0"/>
            <a:t>ОБЩЕЕ</a:t>
          </a:r>
          <a:endParaRPr lang="ru-RU" b="1" dirty="0"/>
        </a:p>
      </dgm:t>
    </dgm:pt>
    <dgm:pt modelId="{91E53A7A-3DBF-476D-8441-791FB95E7AEE}" type="parTrans" cxnId="{024877C1-240A-49C1-8B1F-99D65475F2A1}">
      <dgm:prSet/>
      <dgm:spPr/>
      <dgm:t>
        <a:bodyPr/>
        <a:lstStyle/>
        <a:p>
          <a:endParaRPr lang="ru-RU"/>
        </a:p>
      </dgm:t>
    </dgm:pt>
    <dgm:pt modelId="{BBB8A48F-B02C-4D1C-A6F0-27ACDA74247A}" type="sibTrans" cxnId="{024877C1-240A-49C1-8B1F-99D65475F2A1}">
      <dgm:prSet/>
      <dgm:spPr/>
      <dgm:t>
        <a:bodyPr/>
        <a:lstStyle/>
        <a:p>
          <a:endParaRPr lang="ru-RU"/>
        </a:p>
      </dgm:t>
    </dgm:pt>
    <dgm:pt modelId="{06175F22-B5F8-4498-9C84-032EA11AA283}">
      <dgm:prSet phldrT="[Текст]"/>
      <dgm:spPr/>
      <dgm:t>
        <a:bodyPr/>
        <a:lstStyle/>
        <a:p>
          <a:r>
            <a:rPr lang="ru-RU" b="1" dirty="0" smtClean="0"/>
            <a:t>ПРОФЕССИОНАЛЬНОЕ</a:t>
          </a:r>
          <a:endParaRPr lang="ru-RU" b="1" dirty="0"/>
        </a:p>
      </dgm:t>
    </dgm:pt>
    <dgm:pt modelId="{DCC48228-49CF-47E0-A923-1287F2717E2C}" type="parTrans" cxnId="{8EACEA36-0DD1-473B-8AC9-76DBB9B423F1}">
      <dgm:prSet/>
      <dgm:spPr/>
      <dgm:t>
        <a:bodyPr/>
        <a:lstStyle/>
        <a:p>
          <a:endParaRPr lang="ru-RU"/>
        </a:p>
      </dgm:t>
    </dgm:pt>
    <dgm:pt modelId="{824AB8F4-B711-4760-B476-C14902FB872A}" type="sibTrans" cxnId="{8EACEA36-0DD1-473B-8AC9-76DBB9B423F1}">
      <dgm:prSet/>
      <dgm:spPr/>
      <dgm:t>
        <a:bodyPr/>
        <a:lstStyle/>
        <a:p>
          <a:endParaRPr lang="ru-RU"/>
        </a:p>
      </dgm:t>
    </dgm:pt>
    <dgm:pt modelId="{AB191FD0-68FC-4250-9FA9-2130E843BC13}">
      <dgm:prSet phldrT="[Текст]"/>
      <dgm:spPr/>
      <dgm:t>
        <a:bodyPr/>
        <a:lstStyle/>
        <a:p>
          <a:r>
            <a:rPr lang="ru-RU" b="1" dirty="0" smtClean="0"/>
            <a:t>ДОПОЛНИТЕЛЬНОЕ</a:t>
          </a:r>
          <a:endParaRPr lang="ru-RU" b="1" dirty="0"/>
        </a:p>
      </dgm:t>
    </dgm:pt>
    <dgm:pt modelId="{3013BC4E-5687-45FC-B1C4-AA8FC72E13F7}" type="parTrans" cxnId="{787C86DE-8C07-48AD-A63B-D52E6417503A}">
      <dgm:prSet/>
      <dgm:spPr/>
      <dgm:t>
        <a:bodyPr/>
        <a:lstStyle/>
        <a:p>
          <a:endParaRPr lang="ru-RU"/>
        </a:p>
      </dgm:t>
    </dgm:pt>
    <dgm:pt modelId="{653EE72F-2F1E-4AED-84E2-3F0ABEC0A73B}" type="sibTrans" cxnId="{787C86DE-8C07-48AD-A63B-D52E6417503A}">
      <dgm:prSet/>
      <dgm:spPr/>
      <dgm:t>
        <a:bodyPr/>
        <a:lstStyle/>
        <a:p>
          <a:endParaRPr lang="ru-RU"/>
        </a:p>
      </dgm:t>
    </dgm:pt>
    <dgm:pt modelId="{E7C2B13F-FBBA-410D-8479-66CFBB667023}">
      <dgm:prSet phldrT="[Текст]"/>
      <dgm:spPr/>
      <dgm:t>
        <a:bodyPr/>
        <a:lstStyle/>
        <a:p>
          <a:r>
            <a:rPr lang="ru-RU" b="1" dirty="0" smtClean="0"/>
            <a:t>ПРОФЕССИОНАЛЬНОЕ ОБУЧЕНИЕ</a:t>
          </a:r>
          <a:endParaRPr lang="ru-RU" b="1" dirty="0"/>
        </a:p>
      </dgm:t>
    </dgm:pt>
    <dgm:pt modelId="{17218E77-9CF7-4B5C-A380-E3061F7E777B}" type="parTrans" cxnId="{420AD123-9849-48A7-8DCF-59B9A780205B}">
      <dgm:prSet/>
      <dgm:spPr/>
      <dgm:t>
        <a:bodyPr/>
        <a:lstStyle/>
        <a:p>
          <a:endParaRPr lang="ru-RU"/>
        </a:p>
      </dgm:t>
    </dgm:pt>
    <dgm:pt modelId="{F217E2F0-1F49-4816-8BF9-084B701AF44A}" type="sibTrans" cxnId="{420AD123-9849-48A7-8DCF-59B9A780205B}">
      <dgm:prSet/>
      <dgm:spPr/>
      <dgm:t>
        <a:bodyPr/>
        <a:lstStyle/>
        <a:p>
          <a:endParaRPr lang="ru-RU"/>
        </a:p>
      </dgm:t>
    </dgm:pt>
    <dgm:pt modelId="{2AB77CB6-5A9E-4C7D-BE8A-CD1ACBCC6FB9}" type="pres">
      <dgm:prSet presAssocID="{045A95DE-93B3-4F40-8A74-8439D02F4E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F47A35-B497-4099-BFBD-66D9666A54C2}" type="pres">
      <dgm:prSet presAssocID="{E7C2B13F-FBBA-410D-8479-66CFBB667023}" presName="boxAndChildren" presStyleCnt="0"/>
      <dgm:spPr/>
    </dgm:pt>
    <dgm:pt modelId="{21FF4EDF-EBF5-4F64-875B-1CCEAC9FD9EE}" type="pres">
      <dgm:prSet presAssocID="{E7C2B13F-FBBA-410D-8479-66CFBB667023}" presName="parentTextBox" presStyleLbl="node1" presStyleIdx="0" presStyleCnt="4"/>
      <dgm:spPr/>
      <dgm:t>
        <a:bodyPr/>
        <a:lstStyle/>
        <a:p>
          <a:endParaRPr lang="ru-RU"/>
        </a:p>
      </dgm:t>
    </dgm:pt>
    <dgm:pt modelId="{00B95246-5E20-42D2-94C2-C2FF68A596B1}" type="pres">
      <dgm:prSet presAssocID="{653EE72F-2F1E-4AED-84E2-3F0ABEC0A73B}" presName="sp" presStyleCnt="0"/>
      <dgm:spPr/>
    </dgm:pt>
    <dgm:pt modelId="{7FC77D4B-2C86-4A44-908E-66999B68FC59}" type="pres">
      <dgm:prSet presAssocID="{AB191FD0-68FC-4250-9FA9-2130E843BC13}" presName="arrowAndChildren" presStyleCnt="0"/>
      <dgm:spPr/>
    </dgm:pt>
    <dgm:pt modelId="{186DC639-818B-4BE5-93B2-7E829EFF70A5}" type="pres">
      <dgm:prSet presAssocID="{AB191FD0-68FC-4250-9FA9-2130E843BC13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0ACDB6D4-380D-42DC-ABA7-6160048EA305}" type="pres">
      <dgm:prSet presAssocID="{824AB8F4-B711-4760-B476-C14902FB872A}" presName="sp" presStyleCnt="0"/>
      <dgm:spPr/>
    </dgm:pt>
    <dgm:pt modelId="{A6381C14-898E-4A84-80BE-A88E5C59DE7F}" type="pres">
      <dgm:prSet presAssocID="{06175F22-B5F8-4498-9C84-032EA11AA283}" presName="arrowAndChildren" presStyleCnt="0"/>
      <dgm:spPr/>
    </dgm:pt>
    <dgm:pt modelId="{EDC0ED96-67A1-4762-A78D-8F3190C68305}" type="pres">
      <dgm:prSet presAssocID="{06175F22-B5F8-4498-9C84-032EA11AA283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1E331511-802B-4A52-A09E-0A1AD684CABA}" type="pres">
      <dgm:prSet presAssocID="{BBB8A48F-B02C-4D1C-A6F0-27ACDA74247A}" presName="sp" presStyleCnt="0"/>
      <dgm:spPr/>
    </dgm:pt>
    <dgm:pt modelId="{3E657824-7940-4E86-A63E-168DADC1841A}" type="pres">
      <dgm:prSet presAssocID="{9780BED3-9265-4EC8-9E49-2297B9B1C53B}" presName="arrowAndChildren" presStyleCnt="0"/>
      <dgm:spPr/>
    </dgm:pt>
    <dgm:pt modelId="{F1B28526-EFEF-47A7-A4B4-FE346DD76AC9}" type="pres">
      <dgm:prSet presAssocID="{9780BED3-9265-4EC8-9E49-2297B9B1C53B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915ABEE3-CF54-4907-B5E6-79BD57C42629}" type="presOf" srcId="{E7C2B13F-FBBA-410D-8479-66CFBB667023}" destId="{21FF4EDF-EBF5-4F64-875B-1CCEAC9FD9EE}" srcOrd="0" destOrd="0" presId="urn:microsoft.com/office/officeart/2005/8/layout/process4"/>
    <dgm:cxn modelId="{420AD123-9849-48A7-8DCF-59B9A780205B}" srcId="{045A95DE-93B3-4F40-8A74-8439D02F4EFA}" destId="{E7C2B13F-FBBA-410D-8479-66CFBB667023}" srcOrd="3" destOrd="0" parTransId="{17218E77-9CF7-4B5C-A380-E3061F7E777B}" sibTransId="{F217E2F0-1F49-4816-8BF9-084B701AF44A}"/>
    <dgm:cxn modelId="{024877C1-240A-49C1-8B1F-99D65475F2A1}" srcId="{045A95DE-93B3-4F40-8A74-8439D02F4EFA}" destId="{9780BED3-9265-4EC8-9E49-2297B9B1C53B}" srcOrd="0" destOrd="0" parTransId="{91E53A7A-3DBF-476D-8441-791FB95E7AEE}" sibTransId="{BBB8A48F-B02C-4D1C-A6F0-27ACDA74247A}"/>
    <dgm:cxn modelId="{AC874F67-4609-4D55-B5A9-F9049C2287AB}" type="presOf" srcId="{06175F22-B5F8-4498-9C84-032EA11AA283}" destId="{EDC0ED96-67A1-4762-A78D-8F3190C68305}" srcOrd="0" destOrd="0" presId="urn:microsoft.com/office/officeart/2005/8/layout/process4"/>
    <dgm:cxn modelId="{787C86DE-8C07-48AD-A63B-D52E6417503A}" srcId="{045A95DE-93B3-4F40-8A74-8439D02F4EFA}" destId="{AB191FD0-68FC-4250-9FA9-2130E843BC13}" srcOrd="2" destOrd="0" parTransId="{3013BC4E-5687-45FC-B1C4-AA8FC72E13F7}" sibTransId="{653EE72F-2F1E-4AED-84E2-3F0ABEC0A73B}"/>
    <dgm:cxn modelId="{C4464772-5204-40D0-A58F-C8FE399AA968}" type="presOf" srcId="{045A95DE-93B3-4F40-8A74-8439D02F4EFA}" destId="{2AB77CB6-5A9E-4C7D-BE8A-CD1ACBCC6FB9}" srcOrd="0" destOrd="0" presId="urn:microsoft.com/office/officeart/2005/8/layout/process4"/>
    <dgm:cxn modelId="{EC287191-48D8-4465-B876-B96F38E294B7}" type="presOf" srcId="{9780BED3-9265-4EC8-9E49-2297B9B1C53B}" destId="{F1B28526-EFEF-47A7-A4B4-FE346DD76AC9}" srcOrd="0" destOrd="0" presId="urn:microsoft.com/office/officeart/2005/8/layout/process4"/>
    <dgm:cxn modelId="{CDB0DB9A-008D-40E5-859A-D480D62D6841}" type="presOf" srcId="{AB191FD0-68FC-4250-9FA9-2130E843BC13}" destId="{186DC639-818B-4BE5-93B2-7E829EFF70A5}" srcOrd="0" destOrd="0" presId="urn:microsoft.com/office/officeart/2005/8/layout/process4"/>
    <dgm:cxn modelId="{8EACEA36-0DD1-473B-8AC9-76DBB9B423F1}" srcId="{045A95DE-93B3-4F40-8A74-8439D02F4EFA}" destId="{06175F22-B5F8-4498-9C84-032EA11AA283}" srcOrd="1" destOrd="0" parTransId="{DCC48228-49CF-47E0-A923-1287F2717E2C}" sibTransId="{824AB8F4-B711-4760-B476-C14902FB872A}"/>
    <dgm:cxn modelId="{AF31A230-FF8C-438A-A737-D9AF7B6BE275}" type="presParOf" srcId="{2AB77CB6-5A9E-4C7D-BE8A-CD1ACBCC6FB9}" destId="{A1F47A35-B497-4099-BFBD-66D9666A54C2}" srcOrd="0" destOrd="0" presId="urn:microsoft.com/office/officeart/2005/8/layout/process4"/>
    <dgm:cxn modelId="{737B5FE5-8920-4292-AF0C-0B866E94C331}" type="presParOf" srcId="{A1F47A35-B497-4099-BFBD-66D9666A54C2}" destId="{21FF4EDF-EBF5-4F64-875B-1CCEAC9FD9EE}" srcOrd="0" destOrd="0" presId="urn:microsoft.com/office/officeart/2005/8/layout/process4"/>
    <dgm:cxn modelId="{AB468976-9872-44B3-B21B-3FF68E89983E}" type="presParOf" srcId="{2AB77CB6-5A9E-4C7D-BE8A-CD1ACBCC6FB9}" destId="{00B95246-5E20-42D2-94C2-C2FF68A596B1}" srcOrd="1" destOrd="0" presId="urn:microsoft.com/office/officeart/2005/8/layout/process4"/>
    <dgm:cxn modelId="{14B06D13-9381-47A5-BF64-BAF77003BFA4}" type="presParOf" srcId="{2AB77CB6-5A9E-4C7D-BE8A-CD1ACBCC6FB9}" destId="{7FC77D4B-2C86-4A44-908E-66999B68FC59}" srcOrd="2" destOrd="0" presId="urn:microsoft.com/office/officeart/2005/8/layout/process4"/>
    <dgm:cxn modelId="{D3160F2E-9DBA-460A-BA37-8BE56A6B0F96}" type="presParOf" srcId="{7FC77D4B-2C86-4A44-908E-66999B68FC59}" destId="{186DC639-818B-4BE5-93B2-7E829EFF70A5}" srcOrd="0" destOrd="0" presId="urn:microsoft.com/office/officeart/2005/8/layout/process4"/>
    <dgm:cxn modelId="{BF2FA363-9A38-41FC-AB4D-974E0A5E34E8}" type="presParOf" srcId="{2AB77CB6-5A9E-4C7D-BE8A-CD1ACBCC6FB9}" destId="{0ACDB6D4-380D-42DC-ABA7-6160048EA305}" srcOrd="3" destOrd="0" presId="urn:microsoft.com/office/officeart/2005/8/layout/process4"/>
    <dgm:cxn modelId="{671C7C11-01EA-4AD6-ADBE-7A11CDCAFC1D}" type="presParOf" srcId="{2AB77CB6-5A9E-4C7D-BE8A-CD1ACBCC6FB9}" destId="{A6381C14-898E-4A84-80BE-A88E5C59DE7F}" srcOrd="4" destOrd="0" presId="urn:microsoft.com/office/officeart/2005/8/layout/process4"/>
    <dgm:cxn modelId="{E856D60D-8283-4CD0-9C80-9E018979C8C9}" type="presParOf" srcId="{A6381C14-898E-4A84-80BE-A88E5C59DE7F}" destId="{EDC0ED96-67A1-4762-A78D-8F3190C68305}" srcOrd="0" destOrd="0" presId="urn:microsoft.com/office/officeart/2005/8/layout/process4"/>
    <dgm:cxn modelId="{13E36F15-693F-443C-9CB4-AB9EE0520C39}" type="presParOf" srcId="{2AB77CB6-5A9E-4C7D-BE8A-CD1ACBCC6FB9}" destId="{1E331511-802B-4A52-A09E-0A1AD684CABA}" srcOrd="5" destOrd="0" presId="urn:microsoft.com/office/officeart/2005/8/layout/process4"/>
    <dgm:cxn modelId="{171655F8-88FD-4E7D-BD71-B6580F5954A3}" type="presParOf" srcId="{2AB77CB6-5A9E-4C7D-BE8A-CD1ACBCC6FB9}" destId="{3E657824-7940-4E86-A63E-168DADC1841A}" srcOrd="6" destOrd="0" presId="urn:microsoft.com/office/officeart/2005/8/layout/process4"/>
    <dgm:cxn modelId="{0EFE2771-9577-40BF-A923-305AC9A69D9A}" type="presParOf" srcId="{3E657824-7940-4E86-A63E-168DADC1841A}" destId="{F1B28526-EFEF-47A7-A4B4-FE346DD76AC9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8F1CFB-C509-4CE2-A1AB-B5757F70D00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820858-307C-41A8-ACF2-A78020B63796}">
      <dgm:prSet phldrT="[Текст]" phldr="1"/>
      <dgm:spPr/>
      <dgm:t>
        <a:bodyPr/>
        <a:lstStyle/>
        <a:p>
          <a:endParaRPr lang="ru-RU" dirty="0"/>
        </a:p>
      </dgm:t>
    </dgm:pt>
    <dgm:pt modelId="{42B94236-C302-439D-BF1D-7D5F966193A0}" type="parTrans" cxnId="{0708F6CF-A340-41B5-9001-3A94FE3885E0}">
      <dgm:prSet/>
      <dgm:spPr/>
      <dgm:t>
        <a:bodyPr/>
        <a:lstStyle/>
        <a:p>
          <a:endParaRPr lang="ru-RU"/>
        </a:p>
      </dgm:t>
    </dgm:pt>
    <dgm:pt modelId="{758186CC-984E-4D5F-AE49-16652CD6D1B6}" type="sibTrans" cxnId="{0708F6CF-A340-41B5-9001-3A94FE3885E0}">
      <dgm:prSet/>
      <dgm:spPr/>
      <dgm:t>
        <a:bodyPr/>
        <a:lstStyle/>
        <a:p>
          <a:endParaRPr lang="ru-RU"/>
        </a:p>
      </dgm:t>
    </dgm:pt>
    <dgm:pt modelId="{AE7CDD8B-905D-42D1-BFA4-E7B7D0BDFAAE}">
      <dgm:prSet phldrT="[Текст]"/>
      <dgm:spPr/>
      <dgm:t>
        <a:bodyPr/>
        <a:lstStyle/>
        <a:p>
          <a:r>
            <a:rPr lang="ru-RU" b="1" dirty="0" smtClean="0"/>
            <a:t>ДОШКОЛЬНОЕ ОБРАЗОВАНИЕ</a:t>
          </a:r>
          <a:endParaRPr lang="ru-RU" b="1" dirty="0"/>
        </a:p>
      </dgm:t>
    </dgm:pt>
    <dgm:pt modelId="{D017B074-8A4A-4FDE-86D2-ED9729393611}" type="parTrans" cxnId="{13399888-BB15-4190-985A-4DB16037684E}">
      <dgm:prSet/>
      <dgm:spPr/>
      <dgm:t>
        <a:bodyPr/>
        <a:lstStyle/>
        <a:p>
          <a:endParaRPr lang="ru-RU"/>
        </a:p>
      </dgm:t>
    </dgm:pt>
    <dgm:pt modelId="{9C60F599-01B2-42D8-9DA0-CE038BC2E39F}" type="sibTrans" cxnId="{13399888-BB15-4190-985A-4DB16037684E}">
      <dgm:prSet/>
      <dgm:spPr/>
      <dgm:t>
        <a:bodyPr/>
        <a:lstStyle/>
        <a:p>
          <a:endParaRPr lang="ru-RU"/>
        </a:p>
      </dgm:t>
    </dgm:pt>
    <dgm:pt modelId="{7ACC62E3-6410-4627-A0A0-F6C3F83AE555}">
      <dgm:prSet phldrT="[Текст]" phldr="1"/>
      <dgm:spPr/>
      <dgm:t>
        <a:bodyPr/>
        <a:lstStyle/>
        <a:p>
          <a:endParaRPr lang="ru-RU"/>
        </a:p>
      </dgm:t>
    </dgm:pt>
    <dgm:pt modelId="{AD62A380-34AA-4496-98AB-672CA227C683}" type="parTrans" cxnId="{F5A55BB6-A48A-44CC-996F-7528347734E1}">
      <dgm:prSet/>
      <dgm:spPr/>
      <dgm:t>
        <a:bodyPr/>
        <a:lstStyle/>
        <a:p>
          <a:endParaRPr lang="ru-RU"/>
        </a:p>
      </dgm:t>
    </dgm:pt>
    <dgm:pt modelId="{EC7E79A8-161F-416D-BB13-3AB200345072}" type="sibTrans" cxnId="{F5A55BB6-A48A-44CC-996F-7528347734E1}">
      <dgm:prSet/>
      <dgm:spPr/>
      <dgm:t>
        <a:bodyPr/>
        <a:lstStyle/>
        <a:p>
          <a:endParaRPr lang="ru-RU"/>
        </a:p>
      </dgm:t>
    </dgm:pt>
    <dgm:pt modelId="{1149822E-D52C-42AC-A9FF-623088CF6DF5}">
      <dgm:prSet phldrT="[Текст]"/>
      <dgm:spPr/>
      <dgm:t>
        <a:bodyPr/>
        <a:lstStyle/>
        <a:p>
          <a:r>
            <a:rPr lang="ru-RU" b="1" dirty="0" smtClean="0"/>
            <a:t>НАЧАЛЬНОЕ ОБЩЕЕ ОБРАЗОВАНИЕ</a:t>
          </a:r>
          <a:endParaRPr lang="ru-RU" b="1" dirty="0"/>
        </a:p>
      </dgm:t>
    </dgm:pt>
    <dgm:pt modelId="{7A11D7B2-F032-4F7C-BF7E-65EE2B745167}" type="parTrans" cxnId="{8D646F80-3E8A-4C3D-8DD7-2BBB9B6876CB}">
      <dgm:prSet/>
      <dgm:spPr/>
      <dgm:t>
        <a:bodyPr/>
        <a:lstStyle/>
        <a:p>
          <a:endParaRPr lang="ru-RU"/>
        </a:p>
      </dgm:t>
    </dgm:pt>
    <dgm:pt modelId="{E243C516-3E9E-4E13-9D86-CE5C67062570}" type="sibTrans" cxnId="{8D646F80-3E8A-4C3D-8DD7-2BBB9B6876CB}">
      <dgm:prSet/>
      <dgm:spPr/>
      <dgm:t>
        <a:bodyPr/>
        <a:lstStyle/>
        <a:p>
          <a:endParaRPr lang="ru-RU"/>
        </a:p>
      </dgm:t>
    </dgm:pt>
    <dgm:pt modelId="{7608F82B-81C3-4430-B7DA-F647D479CD2D}">
      <dgm:prSet phldrT="[Текст]"/>
      <dgm:spPr/>
      <dgm:t>
        <a:bodyPr/>
        <a:lstStyle/>
        <a:p>
          <a:endParaRPr lang="ru-RU" dirty="0" smtClean="0"/>
        </a:p>
        <a:p>
          <a:endParaRPr lang="ru-RU" dirty="0"/>
        </a:p>
      </dgm:t>
    </dgm:pt>
    <dgm:pt modelId="{BB6BF35A-98BB-4130-BFF0-89EA0A3E83E7}" type="parTrans" cxnId="{3E5FFB18-3CFB-4ABF-8776-BA59BA3700AE}">
      <dgm:prSet/>
      <dgm:spPr/>
      <dgm:t>
        <a:bodyPr/>
        <a:lstStyle/>
        <a:p>
          <a:endParaRPr lang="ru-RU"/>
        </a:p>
      </dgm:t>
    </dgm:pt>
    <dgm:pt modelId="{E2248A74-7377-4872-B3BE-76F483586CC7}" type="sibTrans" cxnId="{3E5FFB18-3CFB-4ABF-8776-BA59BA3700AE}">
      <dgm:prSet/>
      <dgm:spPr/>
      <dgm:t>
        <a:bodyPr/>
        <a:lstStyle/>
        <a:p>
          <a:endParaRPr lang="ru-RU"/>
        </a:p>
      </dgm:t>
    </dgm:pt>
    <dgm:pt modelId="{1C6ACE84-32D6-4419-BAAF-96398CDC324E}">
      <dgm:prSet phldrT="[Текст]"/>
      <dgm:spPr/>
      <dgm:t>
        <a:bodyPr/>
        <a:lstStyle/>
        <a:p>
          <a:r>
            <a:rPr lang="ru-RU" b="1" dirty="0" smtClean="0"/>
            <a:t>СРЕДНЕЕ ОБЩЕЕ ОБРАЗОВАНИЕ</a:t>
          </a:r>
          <a:endParaRPr lang="ru-RU" b="1" dirty="0"/>
        </a:p>
      </dgm:t>
    </dgm:pt>
    <dgm:pt modelId="{31F6B50E-2356-4804-9558-E0929284E24B}" type="parTrans" cxnId="{D0C63A4D-38F5-4E2D-9CE5-F8D85B2042E3}">
      <dgm:prSet/>
      <dgm:spPr/>
      <dgm:t>
        <a:bodyPr/>
        <a:lstStyle/>
        <a:p>
          <a:endParaRPr lang="ru-RU"/>
        </a:p>
      </dgm:t>
    </dgm:pt>
    <dgm:pt modelId="{5599EEAE-D57A-4C29-A13F-E175B02B0C88}" type="sibTrans" cxnId="{D0C63A4D-38F5-4E2D-9CE5-F8D85B2042E3}">
      <dgm:prSet/>
      <dgm:spPr/>
      <dgm:t>
        <a:bodyPr/>
        <a:lstStyle/>
        <a:p>
          <a:endParaRPr lang="ru-RU"/>
        </a:p>
      </dgm:t>
    </dgm:pt>
    <dgm:pt modelId="{3341839E-AC9F-4BE9-83ED-547D177796D3}">
      <dgm:prSet phldrT="[Текст]"/>
      <dgm:spPr/>
      <dgm:t>
        <a:bodyPr/>
        <a:lstStyle/>
        <a:p>
          <a:endParaRPr lang="ru-RU" dirty="0"/>
        </a:p>
      </dgm:t>
    </dgm:pt>
    <dgm:pt modelId="{E13F8290-C2DB-4BAA-B201-3BC23B8AC48B}" type="parTrans" cxnId="{20B18D76-8503-4BB2-B87A-DC7F8CCDDE63}">
      <dgm:prSet/>
      <dgm:spPr/>
    </dgm:pt>
    <dgm:pt modelId="{E1752E86-0EBD-4A4B-B913-5AC9BE90D8D9}" type="sibTrans" cxnId="{20B18D76-8503-4BB2-B87A-DC7F8CCDDE63}">
      <dgm:prSet/>
      <dgm:spPr/>
    </dgm:pt>
    <dgm:pt modelId="{1E077595-14F1-4D05-B386-D8EA94421245}">
      <dgm:prSet phldrT="[Текст]"/>
      <dgm:spPr/>
      <dgm:t>
        <a:bodyPr/>
        <a:lstStyle/>
        <a:p>
          <a:endParaRPr lang="ru-RU"/>
        </a:p>
      </dgm:t>
    </dgm:pt>
    <dgm:pt modelId="{D99222B9-CF9C-46D5-B67E-C7505E92A652}" type="parTrans" cxnId="{09EFABB0-E4B5-4FD9-ADB7-1406135A3E83}">
      <dgm:prSet/>
      <dgm:spPr/>
    </dgm:pt>
    <dgm:pt modelId="{2EB35766-E3AF-48AC-9538-D9DB7002D751}" type="sibTrans" cxnId="{09EFABB0-E4B5-4FD9-ADB7-1406135A3E83}">
      <dgm:prSet/>
      <dgm:spPr/>
    </dgm:pt>
    <dgm:pt modelId="{179A09CF-11E7-4265-88DF-0AA47D9B1640}">
      <dgm:prSet/>
      <dgm:spPr/>
      <dgm:t>
        <a:bodyPr/>
        <a:lstStyle/>
        <a:p>
          <a:r>
            <a:rPr lang="ru-RU" b="1" dirty="0" smtClean="0"/>
            <a:t>ОСНОВНОЕ ОБЩЕЕ ОБРАЗОВАНИЕ</a:t>
          </a:r>
          <a:endParaRPr lang="ru-RU" b="1" dirty="0"/>
        </a:p>
      </dgm:t>
    </dgm:pt>
    <dgm:pt modelId="{72676DFD-E1AD-425F-990E-7DFBFC787829}" type="parTrans" cxnId="{54FD26C8-E69B-4639-984D-662E581A65D9}">
      <dgm:prSet/>
      <dgm:spPr/>
    </dgm:pt>
    <dgm:pt modelId="{551E9DC8-ED25-4BE8-85C1-D0BA66B4B37D}" type="sibTrans" cxnId="{54FD26C8-E69B-4639-984D-662E581A65D9}">
      <dgm:prSet/>
      <dgm:spPr/>
    </dgm:pt>
    <dgm:pt modelId="{B0B5165D-A5A3-4EE4-B7F2-1E2C70F892D5}" type="pres">
      <dgm:prSet presAssocID="{6F8F1CFB-C509-4CE2-A1AB-B5757F70D00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D1F33C-311F-4577-BEE5-75D0F24C9AAF}" type="pres">
      <dgm:prSet presAssocID="{FC820858-307C-41A8-ACF2-A78020B63796}" presName="composite" presStyleCnt="0"/>
      <dgm:spPr/>
    </dgm:pt>
    <dgm:pt modelId="{829AC01C-E1B8-4E6A-8880-827C7E17D42F}" type="pres">
      <dgm:prSet presAssocID="{FC820858-307C-41A8-ACF2-A78020B6379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5AF84-263E-40A6-A207-BC6DFF926175}" type="pres">
      <dgm:prSet presAssocID="{FC820858-307C-41A8-ACF2-A78020B6379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92147A-9098-4C1C-AF3D-DB7DE5139EBC}" type="pres">
      <dgm:prSet presAssocID="{758186CC-984E-4D5F-AE49-16652CD6D1B6}" presName="sp" presStyleCnt="0"/>
      <dgm:spPr/>
    </dgm:pt>
    <dgm:pt modelId="{D24B4A05-5549-4E1E-ACEB-A50289481FB7}" type="pres">
      <dgm:prSet presAssocID="{7ACC62E3-6410-4627-A0A0-F6C3F83AE555}" presName="composite" presStyleCnt="0"/>
      <dgm:spPr/>
    </dgm:pt>
    <dgm:pt modelId="{C845C058-1A78-4267-A6D0-B91F19150E32}" type="pres">
      <dgm:prSet presAssocID="{7ACC62E3-6410-4627-A0A0-F6C3F83AE55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D5C4E-0EBA-4D5D-88EB-6ED9328933E6}" type="pres">
      <dgm:prSet presAssocID="{7ACC62E3-6410-4627-A0A0-F6C3F83AE55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18DD8-5BD1-4AB3-A5B8-09870B42B2ED}" type="pres">
      <dgm:prSet presAssocID="{EC7E79A8-161F-416D-BB13-3AB200345072}" presName="sp" presStyleCnt="0"/>
      <dgm:spPr/>
    </dgm:pt>
    <dgm:pt modelId="{9773AD04-7CB6-4014-83A5-B339EB80E1CA}" type="pres">
      <dgm:prSet presAssocID="{7608F82B-81C3-4430-B7DA-F647D479CD2D}" presName="composite" presStyleCnt="0"/>
      <dgm:spPr/>
    </dgm:pt>
    <dgm:pt modelId="{9F8EAADC-A68B-4A1B-9690-C31CA40F845E}" type="pres">
      <dgm:prSet presAssocID="{7608F82B-81C3-4430-B7DA-F647D479CD2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B57581-6B7C-406B-A5DB-2DFDB722EC59}" type="pres">
      <dgm:prSet presAssocID="{7608F82B-81C3-4430-B7DA-F647D479CD2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A16E02-4BAC-43ED-91B2-FEF4C39EA763}" type="pres">
      <dgm:prSet presAssocID="{E2248A74-7377-4872-B3BE-76F483586CC7}" presName="sp" presStyleCnt="0"/>
      <dgm:spPr/>
    </dgm:pt>
    <dgm:pt modelId="{2975B158-CCD3-49C8-8382-25FE0407DBC5}" type="pres">
      <dgm:prSet presAssocID="{1E077595-14F1-4D05-B386-D8EA94421245}" presName="composite" presStyleCnt="0"/>
      <dgm:spPr/>
    </dgm:pt>
    <dgm:pt modelId="{F839BA9E-D390-43B4-90D6-6E7EC8C0C390}" type="pres">
      <dgm:prSet presAssocID="{1E077595-14F1-4D05-B386-D8EA9442124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AE08D9-6059-4CC0-928D-07CC09BDD26D}" type="pres">
      <dgm:prSet presAssocID="{1E077595-14F1-4D05-B386-D8EA9442124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7559AD-6C7F-4754-AF58-002828677B28}" type="presOf" srcId="{179A09CF-11E7-4265-88DF-0AA47D9B1640}" destId="{82B57581-6B7C-406B-A5DB-2DFDB722EC59}" srcOrd="0" destOrd="0" presId="urn:microsoft.com/office/officeart/2005/8/layout/chevron2"/>
    <dgm:cxn modelId="{54FD26C8-E69B-4639-984D-662E581A65D9}" srcId="{7608F82B-81C3-4430-B7DA-F647D479CD2D}" destId="{179A09CF-11E7-4265-88DF-0AA47D9B1640}" srcOrd="0" destOrd="0" parTransId="{72676DFD-E1AD-425F-990E-7DFBFC787829}" sibTransId="{551E9DC8-ED25-4BE8-85C1-D0BA66B4B37D}"/>
    <dgm:cxn modelId="{AED915C3-90CF-42EA-BBB2-405D6BAB81FE}" type="presOf" srcId="{7608F82B-81C3-4430-B7DA-F647D479CD2D}" destId="{9F8EAADC-A68B-4A1B-9690-C31CA40F845E}" srcOrd="0" destOrd="0" presId="urn:microsoft.com/office/officeart/2005/8/layout/chevron2"/>
    <dgm:cxn modelId="{F267AA50-98EA-4B83-81C5-F989A9B26CC5}" type="presOf" srcId="{7ACC62E3-6410-4627-A0A0-F6C3F83AE555}" destId="{C845C058-1A78-4267-A6D0-B91F19150E32}" srcOrd="0" destOrd="0" presId="urn:microsoft.com/office/officeart/2005/8/layout/chevron2"/>
    <dgm:cxn modelId="{D0C63A4D-38F5-4E2D-9CE5-F8D85B2042E3}" srcId="{1E077595-14F1-4D05-B386-D8EA94421245}" destId="{1C6ACE84-32D6-4419-BAAF-96398CDC324E}" srcOrd="0" destOrd="0" parTransId="{31F6B50E-2356-4804-9558-E0929284E24B}" sibTransId="{5599EEAE-D57A-4C29-A13F-E175B02B0C88}"/>
    <dgm:cxn modelId="{8D646F80-3E8A-4C3D-8DD7-2BBB9B6876CB}" srcId="{7ACC62E3-6410-4627-A0A0-F6C3F83AE555}" destId="{1149822E-D52C-42AC-A9FF-623088CF6DF5}" srcOrd="0" destOrd="0" parTransId="{7A11D7B2-F032-4F7C-BF7E-65EE2B745167}" sibTransId="{E243C516-3E9E-4E13-9D86-CE5C67062570}"/>
    <dgm:cxn modelId="{5440B935-6630-4D45-BBD6-924E2EE7B927}" type="presOf" srcId="{FC820858-307C-41A8-ACF2-A78020B63796}" destId="{829AC01C-E1B8-4E6A-8880-827C7E17D42F}" srcOrd="0" destOrd="0" presId="urn:microsoft.com/office/officeart/2005/8/layout/chevron2"/>
    <dgm:cxn modelId="{0708F6CF-A340-41B5-9001-3A94FE3885E0}" srcId="{6F8F1CFB-C509-4CE2-A1AB-B5757F70D007}" destId="{FC820858-307C-41A8-ACF2-A78020B63796}" srcOrd="0" destOrd="0" parTransId="{42B94236-C302-439D-BF1D-7D5F966193A0}" sibTransId="{758186CC-984E-4D5F-AE49-16652CD6D1B6}"/>
    <dgm:cxn modelId="{09EFABB0-E4B5-4FD9-ADB7-1406135A3E83}" srcId="{6F8F1CFB-C509-4CE2-A1AB-B5757F70D007}" destId="{1E077595-14F1-4D05-B386-D8EA94421245}" srcOrd="3" destOrd="0" parTransId="{D99222B9-CF9C-46D5-B67E-C7505E92A652}" sibTransId="{2EB35766-E3AF-48AC-9538-D9DB7002D751}"/>
    <dgm:cxn modelId="{8DD8ECF7-D5B9-4EB4-91E8-002A4AEE2D76}" type="presOf" srcId="{1C6ACE84-32D6-4419-BAAF-96398CDC324E}" destId="{33AE08D9-6059-4CC0-928D-07CC09BDD26D}" srcOrd="0" destOrd="0" presId="urn:microsoft.com/office/officeart/2005/8/layout/chevron2"/>
    <dgm:cxn modelId="{170642EC-5D91-4ED3-912C-9A643EB35B89}" type="presOf" srcId="{1E077595-14F1-4D05-B386-D8EA94421245}" destId="{F839BA9E-D390-43B4-90D6-6E7EC8C0C390}" srcOrd="0" destOrd="0" presId="urn:microsoft.com/office/officeart/2005/8/layout/chevron2"/>
    <dgm:cxn modelId="{20B18D76-8503-4BB2-B87A-DC7F8CCDDE63}" srcId="{1E077595-14F1-4D05-B386-D8EA94421245}" destId="{3341839E-AC9F-4BE9-83ED-547D177796D3}" srcOrd="1" destOrd="0" parTransId="{E13F8290-C2DB-4BAA-B201-3BC23B8AC48B}" sibTransId="{E1752E86-0EBD-4A4B-B913-5AC9BE90D8D9}"/>
    <dgm:cxn modelId="{77B2DAED-53ED-43CF-BCA5-2AC450B80961}" type="presOf" srcId="{3341839E-AC9F-4BE9-83ED-547D177796D3}" destId="{33AE08D9-6059-4CC0-928D-07CC09BDD26D}" srcOrd="0" destOrd="1" presId="urn:microsoft.com/office/officeart/2005/8/layout/chevron2"/>
    <dgm:cxn modelId="{F5A55BB6-A48A-44CC-996F-7528347734E1}" srcId="{6F8F1CFB-C509-4CE2-A1AB-B5757F70D007}" destId="{7ACC62E3-6410-4627-A0A0-F6C3F83AE555}" srcOrd="1" destOrd="0" parTransId="{AD62A380-34AA-4496-98AB-672CA227C683}" sibTransId="{EC7E79A8-161F-416D-BB13-3AB200345072}"/>
    <dgm:cxn modelId="{3E5FFB18-3CFB-4ABF-8776-BA59BA3700AE}" srcId="{6F8F1CFB-C509-4CE2-A1AB-B5757F70D007}" destId="{7608F82B-81C3-4430-B7DA-F647D479CD2D}" srcOrd="2" destOrd="0" parTransId="{BB6BF35A-98BB-4130-BFF0-89EA0A3E83E7}" sibTransId="{E2248A74-7377-4872-B3BE-76F483586CC7}"/>
    <dgm:cxn modelId="{6368CE09-9121-41A5-8A32-84E1C8FD9B8D}" type="presOf" srcId="{AE7CDD8B-905D-42D1-BFA4-E7B7D0BDFAAE}" destId="{9BF5AF84-263E-40A6-A207-BC6DFF926175}" srcOrd="0" destOrd="0" presId="urn:microsoft.com/office/officeart/2005/8/layout/chevron2"/>
    <dgm:cxn modelId="{13399888-BB15-4190-985A-4DB16037684E}" srcId="{FC820858-307C-41A8-ACF2-A78020B63796}" destId="{AE7CDD8B-905D-42D1-BFA4-E7B7D0BDFAAE}" srcOrd="0" destOrd="0" parTransId="{D017B074-8A4A-4FDE-86D2-ED9729393611}" sibTransId="{9C60F599-01B2-42D8-9DA0-CE038BC2E39F}"/>
    <dgm:cxn modelId="{B56A1593-55FF-47E9-8833-0BBF4B00153B}" type="presOf" srcId="{6F8F1CFB-C509-4CE2-A1AB-B5757F70D007}" destId="{B0B5165D-A5A3-4EE4-B7F2-1E2C70F892D5}" srcOrd="0" destOrd="0" presId="urn:microsoft.com/office/officeart/2005/8/layout/chevron2"/>
    <dgm:cxn modelId="{81E7DCBB-6436-4FA6-9EFD-D426381D3DAA}" type="presOf" srcId="{1149822E-D52C-42AC-A9FF-623088CF6DF5}" destId="{686D5C4E-0EBA-4D5D-88EB-6ED9328933E6}" srcOrd="0" destOrd="0" presId="urn:microsoft.com/office/officeart/2005/8/layout/chevron2"/>
    <dgm:cxn modelId="{93CE664B-9376-472A-9E37-29D0DDBD8277}" type="presParOf" srcId="{B0B5165D-A5A3-4EE4-B7F2-1E2C70F892D5}" destId="{25D1F33C-311F-4577-BEE5-75D0F24C9AAF}" srcOrd="0" destOrd="0" presId="urn:microsoft.com/office/officeart/2005/8/layout/chevron2"/>
    <dgm:cxn modelId="{8600163E-12B9-4AF4-93B6-CA4DD179DECF}" type="presParOf" srcId="{25D1F33C-311F-4577-BEE5-75D0F24C9AAF}" destId="{829AC01C-E1B8-4E6A-8880-827C7E17D42F}" srcOrd="0" destOrd="0" presId="urn:microsoft.com/office/officeart/2005/8/layout/chevron2"/>
    <dgm:cxn modelId="{9B76B048-4993-447D-B9EF-4D8059AD8B16}" type="presParOf" srcId="{25D1F33C-311F-4577-BEE5-75D0F24C9AAF}" destId="{9BF5AF84-263E-40A6-A207-BC6DFF926175}" srcOrd="1" destOrd="0" presId="urn:microsoft.com/office/officeart/2005/8/layout/chevron2"/>
    <dgm:cxn modelId="{CCDF1EF2-1038-4DC2-A703-7439CFA1F3D1}" type="presParOf" srcId="{B0B5165D-A5A3-4EE4-B7F2-1E2C70F892D5}" destId="{8A92147A-9098-4C1C-AF3D-DB7DE5139EBC}" srcOrd="1" destOrd="0" presId="urn:microsoft.com/office/officeart/2005/8/layout/chevron2"/>
    <dgm:cxn modelId="{7EB25AD2-7859-4FB4-9433-61B3B2792FEE}" type="presParOf" srcId="{B0B5165D-A5A3-4EE4-B7F2-1E2C70F892D5}" destId="{D24B4A05-5549-4E1E-ACEB-A50289481FB7}" srcOrd="2" destOrd="0" presId="urn:microsoft.com/office/officeart/2005/8/layout/chevron2"/>
    <dgm:cxn modelId="{44285605-B890-4786-BA18-912D8169158C}" type="presParOf" srcId="{D24B4A05-5549-4E1E-ACEB-A50289481FB7}" destId="{C845C058-1A78-4267-A6D0-B91F19150E32}" srcOrd="0" destOrd="0" presId="urn:microsoft.com/office/officeart/2005/8/layout/chevron2"/>
    <dgm:cxn modelId="{73350D58-E503-413F-A531-416E815E4298}" type="presParOf" srcId="{D24B4A05-5549-4E1E-ACEB-A50289481FB7}" destId="{686D5C4E-0EBA-4D5D-88EB-6ED9328933E6}" srcOrd="1" destOrd="0" presId="urn:microsoft.com/office/officeart/2005/8/layout/chevron2"/>
    <dgm:cxn modelId="{86957634-5BA9-4D1C-B902-A12A96CAA3D9}" type="presParOf" srcId="{B0B5165D-A5A3-4EE4-B7F2-1E2C70F892D5}" destId="{6D818DD8-5BD1-4AB3-A5B8-09870B42B2ED}" srcOrd="3" destOrd="0" presId="urn:microsoft.com/office/officeart/2005/8/layout/chevron2"/>
    <dgm:cxn modelId="{24033E3B-BE40-409D-83A4-32A7732F44AB}" type="presParOf" srcId="{B0B5165D-A5A3-4EE4-B7F2-1E2C70F892D5}" destId="{9773AD04-7CB6-4014-83A5-B339EB80E1CA}" srcOrd="4" destOrd="0" presId="urn:microsoft.com/office/officeart/2005/8/layout/chevron2"/>
    <dgm:cxn modelId="{3735E59A-EBBB-40C1-898D-7CC641040BA2}" type="presParOf" srcId="{9773AD04-7CB6-4014-83A5-B339EB80E1CA}" destId="{9F8EAADC-A68B-4A1B-9690-C31CA40F845E}" srcOrd="0" destOrd="0" presId="urn:microsoft.com/office/officeart/2005/8/layout/chevron2"/>
    <dgm:cxn modelId="{6ECD665E-8D16-4A13-AA63-0BB2F691A823}" type="presParOf" srcId="{9773AD04-7CB6-4014-83A5-B339EB80E1CA}" destId="{82B57581-6B7C-406B-A5DB-2DFDB722EC59}" srcOrd="1" destOrd="0" presId="urn:microsoft.com/office/officeart/2005/8/layout/chevron2"/>
    <dgm:cxn modelId="{A2E8A45E-158B-4A84-9B19-68F158567112}" type="presParOf" srcId="{B0B5165D-A5A3-4EE4-B7F2-1E2C70F892D5}" destId="{F1A16E02-4BAC-43ED-91B2-FEF4C39EA763}" srcOrd="5" destOrd="0" presId="urn:microsoft.com/office/officeart/2005/8/layout/chevron2"/>
    <dgm:cxn modelId="{635D4C1A-AF8C-405C-8466-6C7E84616C0B}" type="presParOf" srcId="{B0B5165D-A5A3-4EE4-B7F2-1E2C70F892D5}" destId="{2975B158-CCD3-49C8-8382-25FE0407DBC5}" srcOrd="6" destOrd="0" presId="urn:microsoft.com/office/officeart/2005/8/layout/chevron2"/>
    <dgm:cxn modelId="{CE0D8820-E0A8-4CB3-AD42-4CD3861CC054}" type="presParOf" srcId="{2975B158-CCD3-49C8-8382-25FE0407DBC5}" destId="{F839BA9E-D390-43B4-90D6-6E7EC8C0C390}" srcOrd="0" destOrd="0" presId="urn:microsoft.com/office/officeart/2005/8/layout/chevron2"/>
    <dgm:cxn modelId="{1B50154B-050C-49BA-977F-199EDAC11389}" type="presParOf" srcId="{2975B158-CCD3-49C8-8382-25FE0407DBC5}" destId="{33AE08D9-6059-4CC0-928D-07CC09BDD26D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8F1CFB-C509-4CE2-A1AB-B5757F70D00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820858-307C-41A8-ACF2-A78020B63796}">
      <dgm:prSet phldrT="[Текст]" phldr="1"/>
      <dgm:spPr/>
      <dgm:t>
        <a:bodyPr/>
        <a:lstStyle/>
        <a:p>
          <a:endParaRPr lang="ru-RU" dirty="0"/>
        </a:p>
      </dgm:t>
    </dgm:pt>
    <dgm:pt modelId="{42B94236-C302-439D-BF1D-7D5F966193A0}" type="parTrans" cxnId="{0708F6CF-A340-41B5-9001-3A94FE3885E0}">
      <dgm:prSet/>
      <dgm:spPr/>
      <dgm:t>
        <a:bodyPr/>
        <a:lstStyle/>
        <a:p>
          <a:endParaRPr lang="ru-RU"/>
        </a:p>
      </dgm:t>
    </dgm:pt>
    <dgm:pt modelId="{758186CC-984E-4D5F-AE49-16652CD6D1B6}" type="sibTrans" cxnId="{0708F6CF-A340-41B5-9001-3A94FE3885E0}">
      <dgm:prSet/>
      <dgm:spPr/>
      <dgm:t>
        <a:bodyPr/>
        <a:lstStyle/>
        <a:p>
          <a:endParaRPr lang="ru-RU"/>
        </a:p>
      </dgm:t>
    </dgm:pt>
    <dgm:pt modelId="{AE7CDD8B-905D-42D1-BFA4-E7B7D0BDFAAE}">
      <dgm:prSet phldrT="[Текст]"/>
      <dgm:spPr/>
      <dgm:t>
        <a:bodyPr/>
        <a:lstStyle/>
        <a:p>
          <a:r>
            <a:rPr lang="ru-RU" b="1" dirty="0" smtClean="0"/>
            <a:t>СРЕДНЕЕ ПРОФЕССИОНАЛЬНОЕ ОБРАЗОВАНИЕ</a:t>
          </a:r>
          <a:endParaRPr lang="ru-RU" b="1" dirty="0"/>
        </a:p>
      </dgm:t>
    </dgm:pt>
    <dgm:pt modelId="{D017B074-8A4A-4FDE-86D2-ED9729393611}" type="parTrans" cxnId="{13399888-BB15-4190-985A-4DB16037684E}">
      <dgm:prSet/>
      <dgm:spPr/>
      <dgm:t>
        <a:bodyPr/>
        <a:lstStyle/>
        <a:p>
          <a:endParaRPr lang="ru-RU"/>
        </a:p>
      </dgm:t>
    </dgm:pt>
    <dgm:pt modelId="{9C60F599-01B2-42D8-9DA0-CE038BC2E39F}" type="sibTrans" cxnId="{13399888-BB15-4190-985A-4DB16037684E}">
      <dgm:prSet/>
      <dgm:spPr/>
      <dgm:t>
        <a:bodyPr/>
        <a:lstStyle/>
        <a:p>
          <a:endParaRPr lang="ru-RU"/>
        </a:p>
      </dgm:t>
    </dgm:pt>
    <dgm:pt modelId="{7ACC62E3-6410-4627-A0A0-F6C3F83AE555}">
      <dgm:prSet phldrT="[Текст]" phldr="1"/>
      <dgm:spPr/>
      <dgm:t>
        <a:bodyPr/>
        <a:lstStyle/>
        <a:p>
          <a:endParaRPr lang="ru-RU" dirty="0"/>
        </a:p>
      </dgm:t>
    </dgm:pt>
    <dgm:pt modelId="{AD62A380-34AA-4496-98AB-672CA227C683}" type="parTrans" cxnId="{F5A55BB6-A48A-44CC-996F-7528347734E1}">
      <dgm:prSet/>
      <dgm:spPr/>
      <dgm:t>
        <a:bodyPr/>
        <a:lstStyle/>
        <a:p>
          <a:endParaRPr lang="ru-RU"/>
        </a:p>
      </dgm:t>
    </dgm:pt>
    <dgm:pt modelId="{EC7E79A8-161F-416D-BB13-3AB200345072}" type="sibTrans" cxnId="{F5A55BB6-A48A-44CC-996F-7528347734E1}">
      <dgm:prSet/>
      <dgm:spPr/>
      <dgm:t>
        <a:bodyPr/>
        <a:lstStyle/>
        <a:p>
          <a:endParaRPr lang="ru-RU"/>
        </a:p>
      </dgm:t>
    </dgm:pt>
    <dgm:pt modelId="{1149822E-D52C-42AC-A9FF-623088CF6DF5}">
      <dgm:prSet phldrT="[Текст]"/>
      <dgm:spPr/>
      <dgm:t>
        <a:bodyPr/>
        <a:lstStyle/>
        <a:p>
          <a:r>
            <a:rPr lang="ru-RU" b="1" dirty="0" smtClean="0"/>
            <a:t>ВЫСШЕЕ ОБРАЗОВАНИЕ-БАКАЛАВРИАТ</a:t>
          </a:r>
          <a:endParaRPr lang="ru-RU" b="1" dirty="0"/>
        </a:p>
      </dgm:t>
    </dgm:pt>
    <dgm:pt modelId="{7A11D7B2-F032-4F7C-BF7E-65EE2B745167}" type="parTrans" cxnId="{8D646F80-3E8A-4C3D-8DD7-2BBB9B6876CB}">
      <dgm:prSet/>
      <dgm:spPr/>
      <dgm:t>
        <a:bodyPr/>
        <a:lstStyle/>
        <a:p>
          <a:endParaRPr lang="ru-RU"/>
        </a:p>
      </dgm:t>
    </dgm:pt>
    <dgm:pt modelId="{E243C516-3E9E-4E13-9D86-CE5C67062570}" type="sibTrans" cxnId="{8D646F80-3E8A-4C3D-8DD7-2BBB9B6876CB}">
      <dgm:prSet/>
      <dgm:spPr/>
      <dgm:t>
        <a:bodyPr/>
        <a:lstStyle/>
        <a:p>
          <a:endParaRPr lang="ru-RU"/>
        </a:p>
      </dgm:t>
    </dgm:pt>
    <dgm:pt modelId="{7608F82B-81C3-4430-B7DA-F647D479CD2D}">
      <dgm:prSet phldrT="[Текст]"/>
      <dgm:spPr/>
      <dgm:t>
        <a:bodyPr/>
        <a:lstStyle/>
        <a:p>
          <a:endParaRPr lang="ru-RU" dirty="0" smtClean="0"/>
        </a:p>
        <a:p>
          <a:endParaRPr lang="ru-RU" dirty="0"/>
        </a:p>
      </dgm:t>
    </dgm:pt>
    <dgm:pt modelId="{BB6BF35A-98BB-4130-BFF0-89EA0A3E83E7}" type="parTrans" cxnId="{3E5FFB18-3CFB-4ABF-8776-BA59BA3700AE}">
      <dgm:prSet/>
      <dgm:spPr/>
      <dgm:t>
        <a:bodyPr/>
        <a:lstStyle/>
        <a:p>
          <a:endParaRPr lang="ru-RU"/>
        </a:p>
      </dgm:t>
    </dgm:pt>
    <dgm:pt modelId="{E2248A74-7377-4872-B3BE-76F483586CC7}" type="sibTrans" cxnId="{3E5FFB18-3CFB-4ABF-8776-BA59BA3700AE}">
      <dgm:prSet/>
      <dgm:spPr/>
      <dgm:t>
        <a:bodyPr/>
        <a:lstStyle/>
        <a:p>
          <a:endParaRPr lang="ru-RU"/>
        </a:p>
      </dgm:t>
    </dgm:pt>
    <dgm:pt modelId="{1C6ACE84-32D6-4419-BAAF-96398CDC324E}">
      <dgm:prSet phldrT="[Текст]"/>
      <dgm:spPr/>
      <dgm:t>
        <a:bodyPr/>
        <a:lstStyle/>
        <a:p>
          <a:r>
            <a:rPr lang="ru-RU" b="1" dirty="0" smtClean="0"/>
            <a:t>ВЫСШЕЕ ОБРАЗОВАНИЕ – ПОДГОТОВКА КАДРОВ ВЫСШЕЙ КВАЛИФИКАЦИИ</a:t>
          </a:r>
          <a:endParaRPr lang="ru-RU" b="1" dirty="0"/>
        </a:p>
      </dgm:t>
    </dgm:pt>
    <dgm:pt modelId="{31F6B50E-2356-4804-9558-E0929284E24B}" type="parTrans" cxnId="{D0C63A4D-38F5-4E2D-9CE5-F8D85B2042E3}">
      <dgm:prSet/>
      <dgm:spPr/>
      <dgm:t>
        <a:bodyPr/>
        <a:lstStyle/>
        <a:p>
          <a:endParaRPr lang="ru-RU"/>
        </a:p>
      </dgm:t>
    </dgm:pt>
    <dgm:pt modelId="{5599EEAE-D57A-4C29-A13F-E175B02B0C88}" type="sibTrans" cxnId="{D0C63A4D-38F5-4E2D-9CE5-F8D85B2042E3}">
      <dgm:prSet/>
      <dgm:spPr/>
      <dgm:t>
        <a:bodyPr/>
        <a:lstStyle/>
        <a:p>
          <a:endParaRPr lang="ru-RU"/>
        </a:p>
      </dgm:t>
    </dgm:pt>
    <dgm:pt modelId="{3341839E-AC9F-4BE9-83ED-547D177796D3}">
      <dgm:prSet phldrT="[Текст]"/>
      <dgm:spPr/>
      <dgm:t>
        <a:bodyPr/>
        <a:lstStyle/>
        <a:p>
          <a:endParaRPr lang="ru-RU" dirty="0"/>
        </a:p>
      </dgm:t>
    </dgm:pt>
    <dgm:pt modelId="{E13F8290-C2DB-4BAA-B201-3BC23B8AC48B}" type="parTrans" cxnId="{20B18D76-8503-4BB2-B87A-DC7F8CCDDE63}">
      <dgm:prSet/>
      <dgm:spPr/>
      <dgm:t>
        <a:bodyPr/>
        <a:lstStyle/>
        <a:p>
          <a:endParaRPr lang="ru-RU"/>
        </a:p>
      </dgm:t>
    </dgm:pt>
    <dgm:pt modelId="{E1752E86-0EBD-4A4B-B913-5AC9BE90D8D9}" type="sibTrans" cxnId="{20B18D76-8503-4BB2-B87A-DC7F8CCDDE63}">
      <dgm:prSet/>
      <dgm:spPr/>
      <dgm:t>
        <a:bodyPr/>
        <a:lstStyle/>
        <a:p>
          <a:endParaRPr lang="ru-RU"/>
        </a:p>
      </dgm:t>
    </dgm:pt>
    <dgm:pt modelId="{1E077595-14F1-4D05-B386-D8EA94421245}">
      <dgm:prSet phldrT="[Текст]"/>
      <dgm:spPr/>
      <dgm:t>
        <a:bodyPr/>
        <a:lstStyle/>
        <a:p>
          <a:endParaRPr lang="ru-RU" dirty="0"/>
        </a:p>
      </dgm:t>
    </dgm:pt>
    <dgm:pt modelId="{D99222B9-CF9C-46D5-B67E-C7505E92A652}" type="parTrans" cxnId="{09EFABB0-E4B5-4FD9-ADB7-1406135A3E83}">
      <dgm:prSet/>
      <dgm:spPr/>
      <dgm:t>
        <a:bodyPr/>
        <a:lstStyle/>
        <a:p>
          <a:endParaRPr lang="ru-RU"/>
        </a:p>
      </dgm:t>
    </dgm:pt>
    <dgm:pt modelId="{2EB35766-E3AF-48AC-9538-D9DB7002D751}" type="sibTrans" cxnId="{09EFABB0-E4B5-4FD9-ADB7-1406135A3E83}">
      <dgm:prSet/>
      <dgm:spPr/>
      <dgm:t>
        <a:bodyPr/>
        <a:lstStyle/>
        <a:p>
          <a:endParaRPr lang="ru-RU"/>
        </a:p>
      </dgm:t>
    </dgm:pt>
    <dgm:pt modelId="{179A09CF-11E7-4265-88DF-0AA47D9B1640}">
      <dgm:prSet/>
      <dgm:spPr/>
      <dgm:t>
        <a:bodyPr/>
        <a:lstStyle/>
        <a:p>
          <a:r>
            <a:rPr lang="ru-RU" b="1" dirty="0" smtClean="0"/>
            <a:t>ВЫСШЕЕ ОБРАЗОВАНИЕ – СПЕЦИАЛИТЕТ, МАГИСТРАТУРА</a:t>
          </a:r>
          <a:endParaRPr lang="ru-RU" b="1" dirty="0"/>
        </a:p>
      </dgm:t>
    </dgm:pt>
    <dgm:pt modelId="{72676DFD-E1AD-425F-990E-7DFBFC787829}" type="parTrans" cxnId="{54FD26C8-E69B-4639-984D-662E581A65D9}">
      <dgm:prSet/>
      <dgm:spPr/>
      <dgm:t>
        <a:bodyPr/>
        <a:lstStyle/>
        <a:p>
          <a:endParaRPr lang="ru-RU"/>
        </a:p>
      </dgm:t>
    </dgm:pt>
    <dgm:pt modelId="{551E9DC8-ED25-4BE8-85C1-D0BA66B4B37D}" type="sibTrans" cxnId="{54FD26C8-E69B-4639-984D-662E581A65D9}">
      <dgm:prSet/>
      <dgm:spPr/>
      <dgm:t>
        <a:bodyPr/>
        <a:lstStyle/>
        <a:p>
          <a:endParaRPr lang="ru-RU"/>
        </a:p>
      </dgm:t>
    </dgm:pt>
    <dgm:pt modelId="{B0B5165D-A5A3-4EE4-B7F2-1E2C70F892D5}" type="pres">
      <dgm:prSet presAssocID="{6F8F1CFB-C509-4CE2-A1AB-B5757F70D00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D1F33C-311F-4577-BEE5-75D0F24C9AAF}" type="pres">
      <dgm:prSet presAssocID="{FC820858-307C-41A8-ACF2-A78020B63796}" presName="composite" presStyleCnt="0"/>
      <dgm:spPr/>
    </dgm:pt>
    <dgm:pt modelId="{829AC01C-E1B8-4E6A-8880-827C7E17D42F}" type="pres">
      <dgm:prSet presAssocID="{FC820858-307C-41A8-ACF2-A78020B6379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5AF84-263E-40A6-A207-BC6DFF926175}" type="pres">
      <dgm:prSet presAssocID="{FC820858-307C-41A8-ACF2-A78020B6379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92147A-9098-4C1C-AF3D-DB7DE5139EBC}" type="pres">
      <dgm:prSet presAssocID="{758186CC-984E-4D5F-AE49-16652CD6D1B6}" presName="sp" presStyleCnt="0"/>
      <dgm:spPr/>
    </dgm:pt>
    <dgm:pt modelId="{D24B4A05-5549-4E1E-ACEB-A50289481FB7}" type="pres">
      <dgm:prSet presAssocID="{7ACC62E3-6410-4627-A0A0-F6C3F83AE555}" presName="composite" presStyleCnt="0"/>
      <dgm:spPr/>
    </dgm:pt>
    <dgm:pt modelId="{C845C058-1A78-4267-A6D0-B91F19150E32}" type="pres">
      <dgm:prSet presAssocID="{7ACC62E3-6410-4627-A0A0-F6C3F83AE55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D5C4E-0EBA-4D5D-88EB-6ED9328933E6}" type="pres">
      <dgm:prSet presAssocID="{7ACC62E3-6410-4627-A0A0-F6C3F83AE55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18DD8-5BD1-4AB3-A5B8-09870B42B2ED}" type="pres">
      <dgm:prSet presAssocID="{EC7E79A8-161F-416D-BB13-3AB200345072}" presName="sp" presStyleCnt="0"/>
      <dgm:spPr/>
    </dgm:pt>
    <dgm:pt modelId="{9773AD04-7CB6-4014-83A5-B339EB80E1CA}" type="pres">
      <dgm:prSet presAssocID="{7608F82B-81C3-4430-B7DA-F647D479CD2D}" presName="composite" presStyleCnt="0"/>
      <dgm:spPr/>
    </dgm:pt>
    <dgm:pt modelId="{9F8EAADC-A68B-4A1B-9690-C31CA40F845E}" type="pres">
      <dgm:prSet presAssocID="{7608F82B-81C3-4430-B7DA-F647D479CD2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B57581-6B7C-406B-A5DB-2DFDB722EC59}" type="pres">
      <dgm:prSet presAssocID="{7608F82B-81C3-4430-B7DA-F647D479CD2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A16E02-4BAC-43ED-91B2-FEF4C39EA763}" type="pres">
      <dgm:prSet presAssocID="{E2248A74-7377-4872-B3BE-76F483586CC7}" presName="sp" presStyleCnt="0"/>
      <dgm:spPr/>
    </dgm:pt>
    <dgm:pt modelId="{2975B158-CCD3-49C8-8382-25FE0407DBC5}" type="pres">
      <dgm:prSet presAssocID="{1E077595-14F1-4D05-B386-D8EA94421245}" presName="composite" presStyleCnt="0"/>
      <dgm:spPr/>
    </dgm:pt>
    <dgm:pt modelId="{F839BA9E-D390-43B4-90D6-6E7EC8C0C390}" type="pres">
      <dgm:prSet presAssocID="{1E077595-14F1-4D05-B386-D8EA9442124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AE08D9-6059-4CC0-928D-07CC09BDD26D}" type="pres">
      <dgm:prSet presAssocID="{1E077595-14F1-4D05-B386-D8EA9442124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FD26C8-E69B-4639-984D-662E581A65D9}" srcId="{7608F82B-81C3-4430-B7DA-F647D479CD2D}" destId="{179A09CF-11E7-4265-88DF-0AA47D9B1640}" srcOrd="0" destOrd="0" parTransId="{72676DFD-E1AD-425F-990E-7DFBFC787829}" sibTransId="{551E9DC8-ED25-4BE8-85C1-D0BA66B4B37D}"/>
    <dgm:cxn modelId="{007A54F4-F958-4105-B70E-05348AE3CF91}" type="presOf" srcId="{6F8F1CFB-C509-4CE2-A1AB-B5757F70D007}" destId="{B0B5165D-A5A3-4EE4-B7F2-1E2C70F892D5}" srcOrd="0" destOrd="0" presId="urn:microsoft.com/office/officeart/2005/8/layout/chevron2"/>
    <dgm:cxn modelId="{8D646F80-3E8A-4C3D-8DD7-2BBB9B6876CB}" srcId="{7ACC62E3-6410-4627-A0A0-F6C3F83AE555}" destId="{1149822E-D52C-42AC-A9FF-623088CF6DF5}" srcOrd="0" destOrd="0" parTransId="{7A11D7B2-F032-4F7C-BF7E-65EE2B745167}" sibTransId="{E243C516-3E9E-4E13-9D86-CE5C67062570}"/>
    <dgm:cxn modelId="{D0C63A4D-38F5-4E2D-9CE5-F8D85B2042E3}" srcId="{1E077595-14F1-4D05-B386-D8EA94421245}" destId="{1C6ACE84-32D6-4419-BAAF-96398CDC324E}" srcOrd="0" destOrd="0" parTransId="{31F6B50E-2356-4804-9558-E0929284E24B}" sibTransId="{5599EEAE-D57A-4C29-A13F-E175B02B0C88}"/>
    <dgm:cxn modelId="{1702A501-BD48-499A-ACF6-6C71BA6CC2F4}" type="presOf" srcId="{1149822E-D52C-42AC-A9FF-623088CF6DF5}" destId="{686D5C4E-0EBA-4D5D-88EB-6ED9328933E6}" srcOrd="0" destOrd="0" presId="urn:microsoft.com/office/officeart/2005/8/layout/chevron2"/>
    <dgm:cxn modelId="{8A218DDE-242B-46AE-A569-543289EA9337}" type="presOf" srcId="{1E077595-14F1-4D05-B386-D8EA94421245}" destId="{F839BA9E-D390-43B4-90D6-6E7EC8C0C390}" srcOrd="0" destOrd="0" presId="urn:microsoft.com/office/officeart/2005/8/layout/chevron2"/>
    <dgm:cxn modelId="{55002DA6-C4D8-4137-B16D-29FB0C995559}" type="presOf" srcId="{179A09CF-11E7-4265-88DF-0AA47D9B1640}" destId="{82B57581-6B7C-406B-A5DB-2DFDB722EC59}" srcOrd="0" destOrd="0" presId="urn:microsoft.com/office/officeart/2005/8/layout/chevron2"/>
    <dgm:cxn modelId="{AB5CDF98-920D-4BAB-BE31-B03E56027C1A}" type="presOf" srcId="{FC820858-307C-41A8-ACF2-A78020B63796}" destId="{829AC01C-E1B8-4E6A-8880-827C7E17D42F}" srcOrd="0" destOrd="0" presId="urn:microsoft.com/office/officeart/2005/8/layout/chevron2"/>
    <dgm:cxn modelId="{F9A6C982-6207-4F74-9D42-4B922456FFCD}" type="presOf" srcId="{3341839E-AC9F-4BE9-83ED-547D177796D3}" destId="{33AE08D9-6059-4CC0-928D-07CC09BDD26D}" srcOrd="0" destOrd="1" presId="urn:microsoft.com/office/officeart/2005/8/layout/chevron2"/>
    <dgm:cxn modelId="{6478E63D-CCC2-46F8-92D0-5EC036CEEA07}" type="presOf" srcId="{7608F82B-81C3-4430-B7DA-F647D479CD2D}" destId="{9F8EAADC-A68B-4A1B-9690-C31CA40F845E}" srcOrd="0" destOrd="0" presId="urn:microsoft.com/office/officeart/2005/8/layout/chevron2"/>
    <dgm:cxn modelId="{0708F6CF-A340-41B5-9001-3A94FE3885E0}" srcId="{6F8F1CFB-C509-4CE2-A1AB-B5757F70D007}" destId="{FC820858-307C-41A8-ACF2-A78020B63796}" srcOrd="0" destOrd="0" parTransId="{42B94236-C302-439D-BF1D-7D5F966193A0}" sibTransId="{758186CC-984E-4D5F-AE49-16652CD6D1B6}"/>
    <dgm:cxn modelId="{09EFABB0-E4B5-4FD9-ADB7-1406135A3E83}" srcId="{6F8F1CFB-C509-4CE2-A1AB-B5757F70D007}" destId="{1E077595-14F1-4D05-B386-D8EA94421245}" srcOrd="3" destOrd="0" parTransId="{D99222B9-CF9C-46D5-B67E-C7505E92A652}" sibTransId="{2EB35766-E3AF-48AC-9538-D9DB7002D751}"/>
    <dgm:cxn modelId="{20B18D76-8503-4BB2-B87A-DC7F8CCDDE63}" srcId="{1E077595-14F1-4D05-B386-D8EA94421245}" destId="{3341839E-AC9F-4BE9-83ED-547D177796D3}" srcOrd="1" destOrd="0" parTransId="{E13F8290-C2DB-4BAA-B201-3BC23B8AC48B}" sibTransId="{E1752E86-0EBD-4A4B-B913-5AC9BE90D8D9}"/>
    <dgm:cxn modelId="{6E08C316-5ABF-4860-8E27-8543B09D97DD}" type="presOf" srcId="{7ACC62E3-6410-4627-A0A0-F6C3F83AE555}" destId="{C845C058-1A78-4267-A6D0-B91F19150E32}" srcOrd="0" destOrd="0" presId="urn:microsoft.com/office/officeart/2005/8/layout/chevron2"/>
    <dgm:cxn modelId="{F5A55BB6-A48A-44CC-996F-7528347734E1}" srcId="{6F8F1CFB-C509-4CE2-A1AB-B5757F70D007}" destId="{7ACC62E3-6410-4627-A0A0-F6C3F83AE555}" srcOrd="1" destOrd="0" parTransId="{AD62A380-34AA-4496-98AB-672CA227C683}" sibTransId="{EC7E79A8-161F-416D-BB13-3AB200345072}"/>
    <dgm:cxn modelId="{3E5FFB18-3CFB-4ABF-8776-BA59BA3700AE}" srcId="{6F8F1CFB-C509-4CE2-A1AB-B5757F70D007}" destId="{7608F82B-81C3-4430-B7DA-F647D479CD2D}" srcOrd="2" destOrd="0" parTransId="{BB6BF35A-98BB-4130-BFF0-89EA0A3E83E7}" sibTransId="{E2248A74-7377-4872-B3BE-76F483586CC7}"/>
    <dgm:cxn modelId="{3E5537C5-4191-4238-AFDE-E754A6703716}" type="presOf" srcId="{AE7CDD8B-905D-42D1-BFA4-E7B7D0BDFAAE}" destId="{9BF5AF84-263E-40A6-A207-BC6DFF926175}" srcOrd="0" destOrd="0" presId="urn:microsoft.com/office/officeart/2005/8/layout/chevron2"/>
    <dgm:cxn modelId="{13399888-BB15-4190-985A-4DB16037684E}" srcId="{FC820858-307C-41A8-ACF2-A78020B63796}" destId="{AE7CDD8B-905D-42D1-BFA4-E7B7D0BDFAAE}" srcOrd="0" destOrd="0" parTransId="{D017B074-8A4A-4FDE-86D2-ED9729393611}" sibTransId="{9C60F599-01B2-42D8-9DA0-CE038BC2E39F}"/>
    <dgm:cxn modelId="{F396C437-7DF2-4D6B-B77C-D323FB607EB2}" type="presOf" srcId="{1C6ACE84-32D6-4419-BAAF-96398CDC324E}" destId="{33AE08D9-6059-4CC0-928D-07CC09BDD26D}" srcOrd="0" destOrd="0" presId="urn:microsoft.com/office/officeart/2005/8/layout/chevron2"/>
    <dgm:cxn modelId="{C19A183B-E1CB-42D6-98C4-B6AA9CBA51E7}" type="presParOf" srcId="{B0B5165D-A5A3-4EE4-B7F2-1E2C70F892D5}" destId="{25D1F33C-311F-4577-BEE5-75D0F24C9AAF}" srcOrd="0" destOrd="0" presId="urn:microsoft.com/office/officeart/2005/8/layout/chevron2"/>
    <dgm:cxn modelId="{DE0DEFD1-57CA-44F0-9BAD-DB5C9FEC1821}" type="presParOf" srcId="{25D1F33C-311F-4577-BEE5-75D0F24C9AAF}" destId="{829AC01C-E1B8-4E6A-8880-827C7E17D42F}" srcOrd="0" destOrd="0" presId="urn:microsoft.com/office/officeart/2005/8/layout/chevron2"/>
    <dgm:cxn modelId="{D7217D29-4788-4EEC-9BF5-50A2DCE77C38}" type="presParOf" srcId="{25D1F33C-311F-4577-BEE5-75D0F24C9AAF}" destId="{9BF5AF84-263E-40A6-A207-BC6DFF926175}" srcOrd="1" destOrd="0" presId="urn:microsoft.com/office/officeart/2005/8/layout/chevron2"/>
    <dgm:cxn modelId="{503514F5-F89A-4E36-AD65-A873AED10808}" type="presParOf" srcId="{B0B5165D-A5A3-4EE4-B7F2-1E2C70F892D5}" destId="{8A92147A-9098-4C1C-AF3D-DB7DE5139EBC}" srcOrd="1" destOrd="0" presId="urn:microsoft.com/office/officeart/2005/8/layout/chevron2"/>
    <dgm:cxn modelId="{1524853E-A120-49F3-BDEE-C58F258EEE77}" type="presParOf" srcId="{B0B5165D-A5A3-4EE4-B7F2-1E2C70F892D5}" destId="{D24B4A05-5549-4E1E-ACEB-A50289481FB7}" srcOrd="2" destOrd="0" presId="urn:microsoft.com/office/officeart/2005/8/layout/chevron2"/>
    <dgm:cxn modelId="{C92A0257-0C48-4AE8-92C2-8A7CA0F0827A}" type="presParOf" srcId="{D24B4A05-5549-4E1E-ACEB-A50289481FB7}" destId="{C845C058-1A78-4267-A6D0-B91F19150E32}" srcOrd="0" destOrd="0" presId="urn:microsoft.com/office/officeart/2005/8/layout/chevron2"/>
    <dgm:cxn modelId="{CBB29BF8-D2D0-4DAE-A174-AFCDF4774FC2}" type="presParOf" srcId="{D24B4A05-5549-4E1E-ACEB-A50289481FB7}" destId="{686D5C4E-0EBA-4D5D-88EB-6ED9328933E6}" srcOrd="1" destOrd="0" presId="urn:microsoft.com/office/officeart/2005/8/layout/chevron2"/>
    <dgm:cxn modelId="{79904456-F650-49DC-AACA-79E59258075B}" type="presParOf" srcId="{B0B5165D-A5A3-4EE4-B7F2-1E2C70F892D5}" destId="{6D818DD8-5BD1-4AB3-A5B8-09870B42B2ED}" srcOrd="3" destOrd="0" presId="urn:microsoft.com/office/officeart/2005/8/layout/chevron2"/>
    <dgm:cxn modelId="{C550DA79-D4DF-49A0-A0DE-4BBE6C9B9E8C}" type="presParOf" srcId="{B0B5165D-A5A3-4EE4-B7F2-1E2C70F892D5}" destId="{9773AD04-7CB6-4014-83A5-B339EB80E1CA}" srcOrd="4" destOrd="0" presId="urn:microsoft.com/office/officeart/2005/8/layout/chevron2"/>
    <dgm:cxn modelId="{7FD57362-B863-4C56-BCDC-11F5346EDE97}" type="presParOf" srcId="{9773AD04-7CB6-4014-83A5-B339EB80E1CA}" destId="{9F8EAADC-A68B-4A1B-9690-C31CA40F845E}" srcOrd="0" destOrd="0" presId="urn:microsoft.com/office/officeart/2005/8/layout/chevron2"/>
    <dgm:cxn modelId="{CA6FC994-9A8F-4CA3-AF17-AF92E56A7BCB}" type="presParOf" srcId="{9773AD04-7CB6-4014-83A5-B339EB80E1CA}" destId="{82B57581-6B7C-406B-A5DB-2DFDB722EC59}" srcOrd="1" destOrd="0" presId="urn:microsoft.com/office/officeart/2005/8/layout/chevron2"/>
    <dgm:cxn modelId="{C00AC2F1-8668-426E-BD39-AFC65F2F283A}" type="presParOf" srcId="{B0B5165D-A5A3-4EE4-B7F2-1E2C70F892D5}" destId="{F1A16E02-4BAC-43ED-91B2-FEF4C39EA763}" srcOrd="5" destOrd="0" presId="urn:microsoft.com/office/officeart/2005/8/layout/chevron2"/>
    <dgm:cxn modelId="{B23A22D8-8EEE-4453-9BF6-E5A24F25E57C}" type="presParOf" srcId="{B0B5165D-A5A3-4EE4-B7F2-1E2C70F892D5}" destId="{2975B158-CCD3-49C8-8382-25FE0407DBC5}" srcOrd="6" destOrd="0" presId="urn:microsoft.com/office/officeart/2005/8/layout/chevron2"/>
    <dgm:cxn modelId="{F912B45C-B6CD-48B0-A459-769145465C15}" type="presParOf" srcId="{2975B158-CCD3-49C8-8382-25FE0407DBC5}" destId="{F839BA9E-D390-43B4-90D6-6E7EC8C0C390}" srcOrd="0" destOrd="0" presId="urn:microsoft.com/office/officeart/2005/8/layout/chevron2"/>
    <dgm:cxn modelId="{05E359F6-C520-4FC0-9421-3AE4CD1E6478}" type="presParOf" srcId="{2975B158-CCD3-49C8-8382-25FE0407DBC5}" destId="{33AE08D9-6059-4CC0-928D-07CC09BDD26D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F0806C-4356-4A6B-9623-129D79DFDA64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7CEA66-E83B-4757-A288-E6999DF21EB3}">
      <dgm:prSet phldrT="[Текст]"/>
      <dgm:spPr/>
      <dgm:t>
        <a:bodyPr/>
        <a:lstStyle/>
        <a:p>
          <a:r>
            <a:rPr lang="ru-RU" b="1" dirty="0" smtClean="0"/>
            <a:t>Д.О. </a:t>
          </a:r>
        </a:p>
        <a:p>
          <a:r>
            <a:rPr lang="ru-RU" b="1" dirty="0" smtClean="0"/>
            <a:t>ДЕТЕЙ, ВЗРОСЛЫХ</a:t>
          </a:r>
          <a:endParaRPr lang="ru-RU" b="1" dirty="0"/>
        </a:p>
      </dgm:t>
    </dgm:pt>
    <dgm:pt modelId="{A98D9865-CC46-4CB1-8544-1738F77B1A2A}" type="parTrans" cxnId="{B64BBB3A-A005-47F7-9638-896ACE06BB0A}">
      <dgm:prSet/>
      <dgm:spPr/>
      <dgm:t>
        <a:bodyPr/>
        <a:lstStyle/>
        <a:p>
          <a:endParaRPr lang="ru-RU"/>
        </a:p>
      </dgm:t>
    </dgm:pt>
    <dgm:pt modelId="{986327B6-D681-44E2-BD94-00AC8D879E47}" type="sibTrans" cxnId="{B64BBB3A-A005-47F7-9638-896ACE06BB0A}">
      <dgm:prSet/>
      <dgm:spPr/>
      <dgm:t>
        <a:bodyPr/>
        <a:lstStyle/>
        <a:p>
          <a:endParaRPr lang="ru-RU"/>
        </a:p>
      </dgm:t>
    </dgm:pt>
    <dgm:pt modelId="{2CBD8F3E-0C9A-4B05-8FA2-7950273A2F0E}">
      <dgm:prSet phldrT="[Текст]"/>
      <dgm:spPr/>
      <dgm:t>
        <a:bodyPr/>
        <a:lstStyle/>
        <a:p>
          <a:r>
            <a:rPr lang="ru-RU" b="1" dirty="0" smtClean="0"/>
            <a:t>ДОПОЛНИТЕЛЬНОЕ ПРОФЕССИОНАЛЬНОЕ ОБРАЗОВАНИЕ</a:t>
          </a:r>
          <a:endParaRPr lang="ru-RU" b="1" dirty="0"/>
        </a:p>
      </dgm:t>
    </dgm:pt>
    <dgm:pt modelId="{AACF06ED-B2AB-4A12-9D01-7FBED2866912}" type="parTrans" cxnId="{905CCED6-218C-4BF3-A6C0-2B08C2004763}">
      <dgm:prSet/>
      <dgm:spPr/>
      <dgm:t>
        <a:bodyPr/>
        <a:lstStyle/>
        <a:p>
          <a:endParaRPr lang="ru-RU"/>
        </a:p>
      </dgm:t>
    </dgm:pt>
    <dgm:pt modelId="{72D4C2B9-25A2-4B4A-8ACB-3A282F96BE2B}" type="sibTrans" cxnId="{905CCED6-218C-4BF3-A6C0-2B08C2004763}">
      <dgm:prSet/>
      <dgm:spPr/>
      <dgm:t>
        <a:bodyPr/>
        <a:lstStyle/>
        <a:p>
          <a:endParaRPr lang="ru-RU"/>
        </a:p>
      </dgm:t>
    </dgm:pt>
    <dgm:pt modelId="{43437AE4-87C4-4505-8372-EE5E780A611E}" type="pres">
      <dgm:prSet presAssocID="{ACF0806C-4356-4A6B-9623-129D79DFDA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DC29B2-25AB-43F7-BCB8-27048C603200}" type="pres">
      <dgm:prSet presAssocID="{D67CEA66-E83B-4757-A288-E6999DF21EB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B1E52-90AF-4EC2-962A-CB44F9159FC4}" type="pres">
      <dgm:prSet presAssocID="{2CBD8F3E-0C9A-4B05-8FA2-7950273A2F0E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5CCED6-218C-4BF3-A6C0-2B08C2004763}" srcId="{ACF0806C-4356-4A6B-9623-129D79DFDA64}" destId="{2CBD8F3E-0C9A-4B05-8FA2-7950273A2F0E}" srcOrd="1" destOrd="0" parTransId="{AACF06ED-B2AB-4A12-9D01-7FBED2866912}" sibTransId="{72D4C2B9-25A2-4B4A-8ACB-3A282F96BE2B}"/>
    <dgm:cxn modelId="{D9E3E1AD-33EC-4426-97B0-B7A6BA4B3C5A}" type="presOf" srcId="{2CBD8F3E-0C9A-4B05-8FA2-7950273A2F0E}" destId="{E24B1E52-90AF-4EC2-962A-CB44F9159FC4}" srcOrd="0" destOrd="0" presId="urn:microsoft.com/office/officeart/2005/8/layout/arrow1"/>
    <dgm:cxn modelId="{9E6996DF-82FA-44AE-A867-A54CBE3DC5A6}" type="presOf" srcId="{D67CEA66-E83B-4757-A288-E6999DF21EB3}" destId="{65DC29B2-25AB-43F7-BCB8-27048C603200}" srcOrd="0" destOrd="0" presId="urn:microsoft.com/office/officeart/2005/8/layout/arrow1"/>
    <dgm:cxn modelId="{3EFF8FAF-E943-4164-ADC9-9A75DA0A254C}" type="presOf" srcId="{ACF0806C-4356-4A6B-9623-129D79DFDA64}" destId="{43437AE4-87C4-4505-8372-EE5E780A611E}" srcOrd="0" destOrd="0" presId="urn:microsoft.com/office/officeart/2005/8/layout/arrow1"/>
    <dgm:cxn modelId="{B64BBB3A-A005-47F7-9638-896ACE06BB0A}" srcId="{ACF0806C-4356-4A6B-9623-129D79DFDA64}" destId="{D67CEA66-E83B-4757-A288-E6999DF21EB3}" srcOrd="0" destOrd="0" parTransId="{A98D9865-CC46-4CB1-8544-1738F77B1A2A}" sibTransId="{986327B6-D681-44E2-BD94-00AC8D879E47}"/>
    <dgm:cxn modelId="{2A37AEFF-32EE-410B-8B96-46C51447B434}" type="presParOf" srcId="{43437AE4-87C4-4505-8372-EE5E780A611E}" destId="{65DC29B2-25AB-43F7-BCB8-27048C603200}" srcOrd="0" destOrd="0" presId="urn:microsoft.com/office/officeart/2005/8/layout/arrow1"/>
    <dgm:cxn modelId="{4F2B0219-839B-4D4D-B2A1-42708FFF7347}" type="presParOf" srcId="{43437AE4-87C4-4505-8372-EE5E780A611E}" destId="{E24B1E52-90AF-4EC2-962A-CB44F9159FC4}" srcOrd="1" destOrd="0" presId="urn:microsoft.com/office/officeart/2005/8/layout/arrow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52DC60-0E85-40B6-81A8-E967AAF20D1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9ADC7B-6B86-43BE-A436-1F74309DB090}">
      <dgm:prSet phldrT="[Текст]" custT="1"/>
      <dgm:spPr/>
      <dgm:t>
        <a:bodyPr/>
        <a:lstStyle/>
        <a:p>
          <a:r>
            <a:rPr lang="ru-RU" sz="2000" b="1" dirty="0" smtClean="0"/>
            <a:t>ФГОС</a:t>
          </a:r>
          <a:endParaRPr lang="ru-RU" sz="2000" b="1" dirty="0"/>
        </a:p>
      </dgm:t>
    </dgm:pt>
    <dgm:pt modelId="{C60B35AF-C280-4E2F-8350-3C0144890C90}" type="parTrans" cxnId="{2A8E19C3-67D6-4150-B699-EB52E03F6797}">
      <dgm:prSet/>
      <dgm:spPr/>
      <dgm:t>
        <a:bodyPr/>
        <a:lstStyle/>
        <a:p>
          <a:endParaRPr lang="ru-RU"/>
        </a:p>
      </dgm:t>
    </dgm:pt>
    <dgm:pt modelId="{C35F6552-6F29-4BCC-9579-99C41241F514}" type="sibTrans" cxnId="{2A8E19C3-67D6-4150-B699-EB52E03F6797}">
      <dgm:prSet/>
      <dgm:spPr/>
      <dgm:t>
        <a:bodyPr/>
        <a:lstStyle/>
        <a:p>
          <a:endParaRPr lang="ru-RU"/>
        </a:p>
      </dgm:t>
    </dgm:pt>
    <dgm:pt modelId="{D9602A8B-3655-4269-AFD1-781C04E0ACAC}">
      <dgm:prSet phldrT="[Текст]"/>
      <dgm:spPr/>
      <dgm:t>
        <a:bodyPr/>
        <a:lstStyle/>
        <a:p>
          <a:r>
            <a:rPr lang="ru-RU" b="1" dirty="0" smtClean="0"/>
            <a:t>ПРИМЕРНЫЕ ОБРАЗОВАТЕЛЬНЫЕ ПРОГРАММЫ</a:t>
          </a:r>
          <a:endParaRPr lang="ru-RU" b="1" dirty="0"/>
        </a:p>
      </dgm:t>
    </dgm:pt>
    <dgm:pt modelId="{0101EB95-D848-466F-874C-AA7CFF6E35ED}" type="parTrans" cxnId="{1529CDAD-6D68-4F29-98FE-F1386C88C3B8}">
      <dgm:prSet/>
      <dgm:spPr/>
      <dgm:t>
        <a:bodyPr/>
        <a:lstStyle/>
        <a:p>
          <a:endParaRPr lang="ru-RU"/>
        </a:p>
      </dgm:t>
    </dgm:pt>
    <dgm:pt modelId="{35486B2C-BAC2-4F42-92F8-2A00540F4EBF}" type="sibTrans" cxnId="{1529CDAD-6D68-4F29-98FE-F1386C88C3B8}">
      <dgm:prSet/>
      <dgm:spPr/>
      <dgm:t>
        <a:bodyPr/>
        <a:lstStyle/>
        <a:p>
          <a:endParaRPr lang="ru-RU"/>
        </a:p>
      </dgm:t>
    </dgm:pt>
    <dgm:pt modelId="{3630AD7F-7E9C-414C-81D0-72792B3E5C3E}">
      <dgm:prSet phldrT="[Текст]"/>
      <dgm:spPr/>
      <dgm:t>
        <a:bodyPr/>
        <a:lstStyle/>
        <a:p>
          <a:r>
            <a:rPr lang="ru-RU" b="1" dirty="0" smtClean="0"/>
            <a:t>ОБРАЗОВАТЕЛЬНЫЕ ПРОГРАММЫ ОРГАНИЗАЦИИ</a:t>
          </a:r>
          <a:endParaRPr lang="ru-RU" b="1" dirty="0"/>
        </a:p>
      </dgm:t>
    </dgm:pt>
    <dgm:pt modelId="{06C1B87F-51DF-4112-B007-D2C9F19487C4}" type="parTrans" cxnId="{FF574E4E-BB1A-46B2-99EC-B0C6179E9941}">
      <dgm:prSet/>
      <dgm:spPr/>
      <dgm:t>
        <a:bodyPr/>
        <a:lstStyle/>
        <a:p>
          <a:endParaRPr lang="ru-RU"/>
        </a:p>
      </dgm:t>
    </dgm:pt>
    <dgm:pt modelId="{34AEDA7A-80D6-4FBB-8D86-24F847C12749}" type="sibTrans" cxnId="{FF574E4E-BB1A-46B2-99EC-B0C6179E9941}">
      <dgm:prSet/>
      <dgm:spPr/>
      <dgm:t>
        <a:bodyPr/>
        <a:lstStyle/>
        <a:p>
          <a:endParaRPr lang="ru-RU"/>
        </a:p>
      </dgm:t>
    </dgm:pt>
    <dgm:pt modelId="{A8A22994-8BCF-4914-97DC-BF43653128F9}" type="pres">
      <dgm:prSet presAssocID="{BD52DC60-0E85-40B6-81A8-E967AAF20D1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657BAC-C4D3-4F91-939A-0CD01A27567A}" type="pres">
      <dgm:prSet presAssocID="{BD52DC60-0E85-40B6-81A8-E967AAF20D13}" presName="dummyMaxCanvas" presStyleCnt="0">
        <dgm:presLayoutVars/>
      </dgm:prSet>
      <dgm:spPr/>
    </dgm:pt>
    <dgm:pt modelId="{4E6DA5EC-3AA2-495A-B945-B9920A8231CF}" type="pres">
      <dgm:prSet presAssocID="{BD52DC60-0E85-40B6-81A8-E967AAF20D1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710C0-308F-4513-86AC-8379B01BF051}" type="pres">
      <dgm:prSet presAssocID="{BD52DC60-0E85-40B6-81A8-E967AAF20D1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3CFBE-A3E4-4A53-BFDB-A4313A5AD818}" type="pres">
      <dgm:prSet presAssocID="{BD52DC60-0E85-40B6-81A8-E967AAF20D1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3B684-B3BE-444C-B212-246AE269EFA4}" type="pres">
      <dgm:prSet presAssocID="{BD52DC60-0E85-40B6-81A8-E967AAF20D1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9FE6F-7A15-4534-BF89-79DC21C1CE31}" type="pres">
      <dgm:prSet presAssocID="{BD52DC60-0E85-40B6-81A8-E967AAF20D1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E2281-BD36-44D1-9A9A-6F9AA5A0754D}" type="pres">
      <dgm:prSet presAssocID="{BD52DC60-0E85-40B6-81A8-E967AAF20D1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360B7-4D57-4E32-8C44-5C14483D7F99}" type="pres">
      <dgm:prSet presAssocID="{BD52DC60-0E85-40B6-81A8-E967AAF20D1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19FF6-BEAA-427E-A949-97A205B0B0DE}" type="pres">
      <dgm:prSet presAssocID="{BD52DC60-0E85-40B6-81A8-E967AAF20D1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BA2740-1A99-44AA-BED7-68F5C809CE42}" type="presOf" srcId="{019ADC7B-6B86-43BE-A436-1F74309DB090}" destId="{4E6DA5EC-3AA2-495A-B945-B9920A8231CF}" srcOrd="0" destOrd="0" presId="urn:microsoft.com/office/officeart/2005/8/layout/vProcess5"/>
    <dgm:cxn modelId="{8EB787EC-2A93-4198-A4E7-01E0C2320BED}" type="presOf" srcId="{3630AD7F-7E9C-414C-81D0-72792B3E5C3E}" destId="{5373CFBE-A3E4-4A53-BFDB-A4313A5AD818}" srcOrd="0" destOrd="0" presId="urn:microsoft.com/office/officeart/2005/8/layout/vProcess5"/>
    <dgm:cxn modelId="{689B3AA0-E724-4880-A88B-E7FB2D800BD6}" type="presOf" srcId="{35486B2C-BAC2-4F42-92F8-2A00540F4EBF}" destId="{24C9FE6F-7A15-4534-BF89-79DC21C1CE31}" srcOrd="0" destOrd="0" presId="urn:microsoft.com/office/officeart/2005/8/layout/vProcess5"/>
    <dgm:cxn modelId="{3E461355-ABE9-472C-A6F7-C6A538498F4E}" type="presOf" srcId="{D9602A8B-3655-4269-AFD1-781C04E0ACAC}" destId="{32C360B7-4D57-4E32-8C44-5C14483D7F99}" srcOrd="1" destOrd="0" presId="urn:microsoft.com/office/officeart/2005/8/layout/vProcess5"/>
    <dgm:cxn modelId="{B7007E4D-1B38-4832-8F48-5B7CBDC2B7E2}" type="presOf" srcId="{D9602A8B-3655-4269-AFD1-781C04E0ACAC}" destId="{A46710C0-308F-4513-86AC-8379B01BF051}" srcOrd="0" destOrd="0" presId="urn:microsoft.com/office/officeart/2005/8/layout/vProcess5"/>
    <dgm:cxn modelId="{2A8E19C3-67D6-4150-B699-EB52E03F6797}" srcId="{BD52DC60-0E85-40B6-81A8-E967AAF20D13}" destId="{019ADC7B-6B86-43BE-A436-1F74309DB090}" srcOrd="0" destOrd="0" parTransId="{C60B35AF-C280-4E2F-8350-3C0144890C90}" sibTransId="{C35F6552-6F29-4BCC-9579-99C41241F514}"/>
    <dgm:cxn modelId="{C542AC5E-2F10-4472-B7F8-2EFA9ACCD440}" type="presOf" srcId="{BD52DC60-0E85-40B6-81A8-E967AAF20D13}" destId="{A8A22994-8BCF-4914-97DC-BF43653128F9}" srcOrd="0" destOrd="0" presId="urn:microsoft.com/office/officeart/2005/8/layout/vProcess5"/>
    <dgm:cxn modelId="{B507C87A-32E3-4E01-BCC5-E27A72693489}" type="presOf" srcId="{C35F6552-6F29-4BCC-9579-99C41241F514}" destId="{85C3B684-B3BE-444C-B212-246AE269EFA4}" srcOrd="0" destOrd="0" presId="urn:microsoft.com/office/officeart/2005/8/layout/vProcess5"/>
    <dgm:cxn modelId="{86199114-C3E8-478A-A58F-7F66E1F745AD}" type="presOf" srcId="{3630AD7F-7E9C-414C-81D0-72792B3E5C3E}" destId="{F2419FF6-BEAA-427E-A949-97A205B0B0DE}" srcOrd="1" destOrd="0" presId="urn:microsoft.com/office/officeart/2005/8/layout/vProcess5"/>
    <dgm:cxn modelId="{FF574E4E-BB1A-46B2-99EC-B0C6179E9941}" srcId="{BD52DC60-0E85-40B6-81A8-E967AAF20D13}" destId="{3630AD7F-7E9C-414C-81D0-72792B3E5C3E}" srcOrd="2" destOrd="0" parTransId="{06C1B87F-51DF-4112-B007-D2C9F19487C4}" sibTransId="{34AEDA7A-80D6-4FBB-8D86-24F847C12749}"/>
    <dgm:cxn modelId="{1529CDAD-6D68-4F29-98FE-F1386C88C3B8}" srcId="{BD52DC60-0E85-40B6-81A8-E967AAF20D13}" destId="{D9602A8B-3655-4269-AFD1-781C04E0ACAC}" srcOrd="1" destOrd="0" parTransId="{0101EB95-D848-466F-874C-AA7CFF6E35ED}" sibTransId="{35486B2C-BAC2-4F42-92F8-2A00540F4EBF}"/>
    <dgm:cxn modelId="{E43EF741-80D6-4A7C-8C34-66C1B3B55464}" type="presOf" srcId="{019ADC7B-6B86-43BE-A436-1F74309DB090}" destId="{017E2281-BD36-44D1-9A9A-6F9AA5A0754D}" srcOrd="1" destOrd="0" presId="urn:microsoft.com/office/officeart/2005/8/layout/vProcess5"/>
    <dgm:cxn modelId="{1CCC0023-F8BB-44C6-8083-9338CC3BB006}" type="presParOf" srcId="{A8A22994-8BCF-4914-97DC-BF43653128F9}" destId="{89657BAC-C4D3-4F91-939A-0CD01A27567A}" srcOrd="0" destOrd="0" presId="urn:microsoft.com/office/officeart/2005/8/layout/vProcess5"/>
    <dgm:cxn modelId="{3B3DF98A-741A-47F1-A848-9FFF39C48DF1}" type="presParOf" srcId="{A8A22994-8BCF-4914-97DC-BF43653128F9}" destId="{4E6DA5EC-3AA2-495A-B945-B9920A8231CF}" srcOrd="1" destOrd="0" presId="urn:microsoft.com/office/officeart/2005/8/layout/vProcess5"/>
    <dgm:cxn modelId="{E0108624-7376-40C3-B5B4-54200C261E94}" type="presParOf" srcId="{A8A22994-8BCF-4914-97DC-BF43653128F9}" destId="{A46710C0-308F-4513-86AC-8379B01BF051}" srcOrd="2" destOrd="0" presId="urn:microsoft.com/office/officeart/2005/8/layout/vProcess5"/>
    <dgm:cxn modelId="{45B75BF9-87B8-4AE6-9DA6-175DBAFE5E63}" type="presParOf" srcId="{A8A22994-8BCF-4914-97DC-BF43653128F9}" destId="{5373CFBE-A3E4-4A53-BFDB-A4313A5AD818}" srcOrd="3" destOrd="0" presId="urn:microsoft.com/office/officeart/2005/8/layout/vProcess5"/>
    <dgm:cxn modelId="{FF3A54E0-6B63-41B6-9498-99A64ED44C65}" type="presParOf" srcId="{A8A22994-8BCF-4914-97DC-BF43653128F9}" destId="{85C3B684-B3BE-444C-B212-246AE269EFA4}" srcOrd="4" destOrd="0" presId="urn:microsoft.com/office/officeart/2005/8/layout/vProcess5"/>
    <dgm:cxn modelId="{EEA6A3D3-E128-41D3-8059-02B2F4D63382}" type="presParOf" srcId="{A8A22994-8BCF-4914-97DC-BF43653128F9}" destId="{24C9FE6F-7A15-4534-BF89-79DC21C1CE31}" srcOrd="5" destOrd="0" presId="urn:microsoft.com/office/officeart/2005/8/layout/vProcess5"/>
    <dgm:cxn modelId="{CE7FBC8D-90A2-4A67-A99C-9C8428FC99E8}" type="presParOf" srcId="{A8A22994-8BCF-4914-97DC-BF43653128F9}" destId="{017E2281-BD36-44D1-9A9A-6F9AA5A0754D}" srcOrd="6" destOrd="0" presId="urn:microsoft.com/office/officeart/2005/8/layout/vProcess5"/>
    <dgm:cxn modelId="{20B44FE1-C782-4D30-8112-BB8F18E0F86E}" type="presParOf" srcId="{A8A22994-8BCF-4914-97DC-BF43653128F9}" destId="{32C360B7-4D57-4E32-8C44-5C14483D7F99}" srcOrd="7" destOrd="0" presId="urn:microsoft.com/office/officeart/2005/8/layout/vProcess5"/>
    <dgm:cxn modelId="{A4B77C7C-2E27-4FAC-AE72-9E980FB72929}" type="presParOf" srcId="{A8A22994-8BCF-4914-97DC-BF43653128F9}" destId="{F2419FF6-BEAA-427E-A949-97A205B0B0DE}" srcOrd="8" destOrd="0" presId="urn:microsoft.com/office/officeart/2005/8/layout/vProcess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A59FD3-B724-48A3-B3B7-C9E5BA7EDAC1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4B7660-FED9-44FA-9852-FD213BED1172}">
      <dgm:prSet phldrT="[Текст]"/>
      <dgm:spPr/>
      <dgm:t>
        <a:bodyPr/>
        <a:lstStyle/>
        <a:p>
          <a:r>
            <a:rPr lang="ru-RU" dirty="0" smtClean="0"/>
            <a:t>ОБРАЗОВАТЕЛЬНЫЕ ОРГАНИЗАЦИИ</a:t>
          </a:r>
          <a:endParaRPr lang="ru-RU" dirty="0"/>
        </a:p>
      </dgm:t>
    </dgm:pt>
    <dgm:pt modelId="{70DA3632-3183-485E-BDB7-F06B8EF90FD8}" type="parTrans" cxnId="{C37711B6-0E1F-402D-9CE3-6618E932DBF2}">
      <dgm:prSet/>
      <dgm:spPr/>
      <dgm:t>
        <a:bodyPr/>
        <a:lstStyle/>
        <a:p>
          <a:endParaRPr lang="ru-RU"/>
        </a:p>
      </dgm:t>
    </dgm:pt>
    <dgm:pt modelId="{906FE214-AA14-4CE3-A1D3-E508C41774C1}" type="sibTrans" cxnId="{C37711B6-0E1F-402D-9CE3-6618E932DBF2}">
      <dgm:prSet/>
      <dgm:spPr/>
      <dgm:t>
        <a:bodyPr/>
        <a:lstStyle/>
        <a:p>
          <a:endParaRPr lang="ru-RU"/>
        </a:p>
      </dgm:t>
    </dgm:pt>
    <dgm:pt modelId="{60ADCAF3-E670-44F4-9BC9-CA5E6E062B0B}">
      <dgm:prSet phldrT="[Текст]"/>
      <dgm:spPr/>
      <dgm:t>
        <a:bodyPr/>
        <a:lstStyle/>
        <a:p>
          <a:r>
            <a:rPr lang="ru-RU" dirty="0" smtClean="0"/>
            <a:t>НАУЧНЫЕ ОРГАНИЗАЦИИ</a:t>
          </a:r>
          <a:endParaRPr lang="ru-RU" dirty="0"/>
        </a:p>
      </dgm:t>
    </dgm:pt>
    <dgm:pt modelId="{C613ACCF-A7E0-41E3-8056-3C73BBC02DB6}" type="parTrans" cxnId="{B1CA7A10-0B4D-4FB1-AF57-FDB0AC2CA801}">
      <dgm:prSet/>
      <dgm:spPr/>
      <dgm:t>
        <a:bodyPr/>
        <a:lstStyle/>
        <a:p>
          <a:endParaRPr lang="ru-RU"/>
        </a:p>
      </dgm:t>
    </dgm:pt>
    <dgm:pt modelId="{E2D3D3E7-D7B5-4833-8436-EDADF581A0EF}" type="sibTrans" cxnId="{B1CA7A10-0B4D-4FB1-AF57-FDB0AC2CA801}">
      <dgm:prSet/>
      <dgm:spPr/>
      <dgm:t>
        <a:bodyPr/>
        <a:lstStyle/>
        <a:p>
          <a:endParaRPr lang="ru-RU"/>
        </a:p>
      </dgm:t>
    </dgm:pt>
    <dgm:pt modelId="{812575A2-4E74-4136-B2EF-B7D21264F74C}">
      <dgm:prSet phldrT="[Текст]"/>
      <dgm:spPr/>
      <dgm:t>
        <a:bodyPr/>
        <a:lstStyle/>
        <a:p>
          <a:r>
            <a:rPr lang="ru-RU" dirty="0" smtClean="0"/>
            <a:t>МЕДИЦИНСКИЕ ОРГАНИЗАЦИИ</a:t>
          </a:r>
          <a:endParaRPr lang="ru-RU" dirty="0"/>
        </a:p>
      </dgm:t>
    </dgm:pt>
    <dgm:pt modelId="{690F2830-1BD4-41CA-9B69-71DDA205E830}" type="parTrans" cxnId="{960B743F-5DBA-4101-81D5-004EE6725CF3}">
      <dgm:prSet/>
      <dgm:spPr/>
      <dgm:t>
        <a:bodyPr/>
        <a:lstStyle/>
        <a:p>
          <a:endParaRPr lang="ru-RU"/>
        </a:p>
      </dgm:t>
    </dgm:pt>
    <dgm:pt modelId="{0D53E639-7BD1-47C2-A37F-326DC9093E79}" type="sibTrans" cxnId="{960B743F-5DBA-4101-81D5-004EE6725CF3}">
      <dgm:prSet/>
      <dgm:spPr/>
      <dgm:t>
        <a:bodyPr/>
        <a:lstStyle/>
        <a:p>
          <a:endParaRPr lang="ru-RU"/>
        </a:p>
      </dgm:t>
    </dgm:pt>
    <dgm:pt modelId="{E8763C3C-4101-446E-B355-1687B7F9F26B}">
      <dgm:prSet phldrT="[Текст]"/>
      <dgm:spPr/>
      <dgm:t>
        <a:bodyPr/>
        <a:lstStyle/>
        <a:p>
          <a:r>
            <a:rPr lang="ru-RU" dirty="0" smtClean="0"/>
            <a:t>ОРГАНИЗАЦИИ КУЛЬТУРЫ</a:t>
          </a:r>
          <a:endParaRPr lang="ru-RU" dirty="0"/>
        </a:p>
      </dgm:t>
    </dgm:pt>
    <dgm:pt modelId="{4751CFEF-C039-4749-8C6D-69CD81312AA7}" type="parTrans" cxnId="{C74C354B-7100-4C74-8201-A9468DA6A1C5}">
      <dgm:prSet/>
      <dgm:spPr/>
      <dgm:t>
        <a:bodyPr/>
        <a:lstStyle/>
        <a:p>
          <a:endParaRPr lang="ru-RU"/>
        </a:p>
      </dgm:t>
    </dgm:pt>
    <dgm:pt modelId="{13B8BDDF-AD0D-4897-9116-0703836A240C}" type="sibTrans" cxnId="{C74C354B-7100-4C74-8201-A9468DA6A1C5}">
      <dgm:prSet/>
      <dgm:spPr/>
      <dgm:t>
        <a:bodyPr/>
        <a:lstStyle/>
        <a:p>
          <a:endParaRPr lang="ru-RU"/>
        </a:p>
      </dgm:t>
    </dgm:pt>
    <dgm:pt modelId="{45881257-F3F5-4609-9002-AFE1C97DCF3C}">
      <dgm:prSet phldrT="[Текст]"/>
      <dgm:spPr/>
      <dgm:t>
        <a:bodyPr/>
        <a:lstStyle/>
        <a:p>
          <a:r>
            <a:rPr lang="ru-RU" dirty="0" smtClean="0"/>
            <a:t>ФИЗКУЛЬТУРНО-СПОРТИВНЫЕ ОРГАНИЗАЦИИ</a:t>
          </a:r>
          <a:endParaRPr lang="ru-RU" dirty="0"/>
        </a:p>
      </dgm:t>
    </dgm:pt>
    <dgm:pt modelId="{7CBB0603-0390-4D89-AE31-E9010669216D}" type="parTrans" cxnId="{B7DF8D91-8DC4-4197-8079-A1E0AF121BB3}">
      <dgm:prSet/>
      <dgm:spPr/>
      <dgm:t>
        <a:bodyPr/>
        <a:lstStyle/>
        <a:p>
          <a:endParaRPr lang="ru-RU"/>
        </a:p>
      </dgm:t>
    </dgm:pt>
    <dgm:pt modelId="{BB183BA2-0676-4CAD-935A-F3D716256A72}" type="sibTrans" cxnId="{B7DF8D91-8DC4-4197-8079-A1E0AF121BB3}">
      <dgm:prSet/>
      <dgm:spPr/>
      <dgm:t>
        <a:bodyPr/>
        <a:lstStyle/>
        <a:p>
          <a:endParaRPr lang="ru-RU"/>
        </a:p>
      </dgm:t>
    </dgm:pt>
    <dgm:pt modelId="{1B8E989B-C751-454A-A533-AD6B1A4EC47B}">
      <dgm:prSet phldrT="[Текст]"/>
      <dgm:spPr/>
      <dgm:t>
        <a:bodyPr/>
        <a:lstStyle/>
        <a:p>
          <a:r>
            <a:rPr lang="ru-RU" dirty="0" smtClean="0"/>
            <a:t>ИНЫЕ ОРГАНИЗАЦИИ</a:t>
          </a:r>
          <a:endParaRPr lang="ru-RU" dirty="0"/>
        </a:p>
      </dgm:t>
    </dgm:pt>
    <dgm:pt modelId="{B6192051-4C28-4C54-9D38-2C99441CDF82}" type="parTrans" cxnId="{ABCDFA5F-08DB-4F34-847D-89FF8721F5D5}">
      <dgm:prSet/>
      <dgm:spPr/>
    </dgm:pt>
    <dgm:pt modelId="{2F06B4C4-24C7-40E3-9CC4-C75D90733201}" type="sibTrans" cxnId="{ABCDFA5F-08DB-4F34-847D-89FF8721F5D5}">
      <dgm:prSet/>
      <dgm:spPr/>
    </dgm:pt>
    <dgm:pt modelId="{C19B6EA8-037E-4BCE-8A97-FB969E792073}" type="pres">
      <dgm:prSet presAssocID="{51A59FD3-B724-48A3-B3B7-C9E5BA7EDA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ABC8B3-60F5-44EF-84DC-1979A74C7E30}" type="pres">
      <dgm:prSet presAssocID="{624B7660-FED9-44FA-9852-FD213BED117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A1251-D55E-4B00-B127-40E1AC422A63}" type="pres">
      <dgm:prSet presAssocID="{906FE214-AA14-4CE3-A1D3-E508C41774C1}" presName="sibTrans" presStyleLbl="sibTrans2D1" presStyleIdx="0" presStyleCnt="5"/>
      <dgm:spPr/>
      <dgm:t>
        <a:bodyPr/>
        <a:lstStyle/>
        <a:p>
          <a:endParaRPr lang="ru-RU"/>
        </a:p>
      </dgm:t>
    </dgm:pt>
    <dgm:pt modelId="{53E1CAC6-58AD-4D6F-8540-AF2A1A49EA7A}" type="pres">
      <dgm:prSet presAssocID="{906FE214-AA14-4CE3-A1D3-E508C41774C1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8326BFF9-4E73-4FEC-9896-80F017001451}" type="pres">
      <dgm:prSet presAssocID="{60ADCAF3-E670-44F4-9BC9-CA5E6E062B0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05AE4-93C6-482B-8BEE-182D7C9B360A}" type="pres">
      <dgm:prSet presAssocID="{E2D3D3E7-D7B5-4833-8436-EDADF581A0EF}" presName="sibTrans" presStyleLbl="sibTrans2D1" presStyleIdx="1" presStyleCnt="5"/>
      <dgm:spPr/>
      <dgm:t>
        <a:bodyPr/>
        <a:lstStyle/>
        <a:p>
          <a:endParaRPr lang="ru-RU"/>
        </a:p>
      </dgm:t>
    </dgm:pt>
    <dgm:pt modelId="{114C8A36-F029-41C4-B5F1-6F759E6E7E73}" type="pres">
      <dgm:prSet presAssocID="{E2D3D3E7-D7B5-4833-8436-EDADF581A0EF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FA709FF-DDE3-47B9-B91C-9412954BFE89}" type="pres">
      <dgm:prSet presAssocID="{812575A2-4E74-4136-B2EF-B7D21264F74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93894D-B235-4617-BF72-2E83CF5057B9}" type="pres">
      <dgm:prSet presAssocID="{0D53E639-7BD1-47C2-A37F-326DC9093E79}" presName="sibTrans" presStyleLbl="sibTrans2D1" presStyleIdx="2" presStyleCnt="5"/>
      <dgm:spPr/>
      <dgm:t>
        <a:bodyPr/>
        <a:lstStyle/>
        <a:p>
          <a:endParaRPr lang="ru-RU"/>
        </a:p>
      </dgm:t>
    </dgm:pt>
    <dgm:pt modelId="{80F425FA-7483-4CB7-AF31-F2041CA3A9CF}" type="pres">
      <dgm:prSet presAssocID="{0D53E639-7BD1-47C2-A37F-326DC9093E79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2A002F7B-6416-4962-8248-DE2AA3DB973B}" type="pres">
      <dgm:prSet presAssocID="{E8763C3C-4101-446E-B355-1687B7F9F26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4B308-23AD-4C31-8C6B-2E05E89EC705}" type="pres">
      <dgm:prSet presAssocID="{13B8BDDF-AD0D-4897-9116-0703836A240C}" presName="sibTrans" presStyleLbl="sibTrans2D1" presStyleIdx="3" presStyleCnt="5"/>
      <dgm:spPr/>
      <dgm:t>
        <a:bodyPr/>
        <a:lstStyle/>
        <a:p>
          <a:endParaRPr lang="ru-RU"/>
        </a:p>
      </dgm:t>
    </dgm:pt>
    <dgm:pt modelId="{6C22E2CB-3C80-4B7D-B68E-0320E524D63A}" type="pres">
      <dgm:prSet presAssocID="{13B8BDDF-AD0D-4897-9116-0703836A240C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0EB1F282-0CF2-45B0-A1F7-F14D4456B181}" type="pres">
      <dgm:prSet presAssocID="{45881257-F3F5-4609-9002-AFE1C97DCF3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0D4024-7E55-4A3B-B0AD-DA6E79F7E8C6}" type="pres">
      <dgm:prSet presAssocID="{BB183BA2-0676-4CAD-935A-F3D716256A72}" presName="sibTrans" presStyleLbl="sibTrans2D1" presStyleIdx="4" presStyleCnt="5"/>
      <dgm:spPr/>
      <dgm:t>
        <a:bodyPr/>
        <a:lstStyle/>
        <a:p>
          <a:endParaRPr lang="ru-RU"/>
        </a:p>
      </dgm:t>
    </dgm:pt>
    <dgm:pt modelId="{10A50B8D-8442-4B1A-8FD2-123E32D415F2}" type="pres">
      <dgm:prSet presAssocID="{BB183BA2-0676-4CAD-935A-F3D716256A72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F00CB570-28C6-45C0-9E15-5CDD5486A630}" type="pres">
      <dgm:prSet presAssocID="{1B8E989B-C751-454A-A533-AD6B1A4EC47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4000AB-AE48-4959-9FD2-7A730BCB7040}" type="presOf" srcId="{0D53E639-7BD1-47C2-A37F-326DC9093E79}" destId="{80F425FA-7483-4CB7-AF31-F2041CA3A9CF}" srcOrd="1" destOrd="0" presId="urn:microsoft.com/office/officeart/2005/8/layout/process5"/>
    <dgm:cxn modelId="{ABCDFA5F-08DB-4F34-847D-89FF8721F5D5}" srcId="{51A59FD3-B724-48A3-B3B7-C9E5BA7EDAC1}" destId="{1B8E989B-C751-454A-A533-AD6B1A4EC47B}" srcOrd="5" destOrd="0" parTransId="{B6192051-4C28-4C54-9D38-2C99441CDF82}" sibTransId="{2F06B4C4-24C7-40E3-9CC4-C75D90733201}"/>
    <dgm:cxn modelId="{CA16482D-9AB9-4A06-9645-C2F3006F7F00}" type="presOf" srcId="{0D53E639-7BD1-47C2-A37F-326DC9093E79}" destId="{8F93894D-B235-4617-BF72-2E83CF5057B9}" srcOrd="0" destOrd="0" presId="urn:microsoft.com/office/officeart/2005/8/layout/process5"/>
    <dgm:cxn modelId="{960B743F-5DBA-4101-81D5-004EE6725CF3}" srcId="{51A59FD3-B724-48A3-B3B7-C9E5BA7EDAC1}" destId="{812575A2-4E74-4136-B2EF-B7D21264F74C}" srcOrd="2" destOrd="0" parTransId="{690F2830-1BD4-41CA-9B69-71DDA205E830}" sibTransId="{0D53E639-7BD1-47C2-A37F-326DC9093E79}"/>
    <dgm:cxn modelId="{B7DF8D91-8DC4-4197-8079-A1E0AF121BB3}" srcId="{51A59FD3-B724-48A3-B3B7-C9E5BA7EDAC1}" destId="{45881257-F3F5-4609-9002-AFE1C97DCF3C}" srcOrd="4" destOrd="0" parTransId="{7CBB0603-0390-4D89-AE31-E9010669216D}" sibTransId="{BB183BA2-0676-4CAD-935A-F3D716256A72}"/>
    <dgm:cxn modelId="{000EC2EE-6903-4552-A24B-56C269AB0ECD}" type="presOf" srcId="{906FE214-AA14-4CE3-A1D3-E508C41774C1}" destId="{53E1CAC6-58AD-4D6F-8540-AF2A1A49EA7A}" srcOrd="1" destOrd="0" presId="urn:microsoft.com/office/officeart/2005/8/layout/process5"/>
    <dgm:cxn modelId="{3815CEF4-C090-4DC1-AF4A-A3C640359007}" type="presOf" srcId="{51A59FD3-B724-48A3-B3B7-C9E5BA7EDAC1}" destId="{C19B6EA8-037E-4BCE-8A97-FB969E792073}" srcOrd="0" destOrd="0" presId="urn:microsoft.com/office/officeart/2005/8/layout/process5"/>
    <dgm:cxn modelId="{F25A773D-DE48-42EA-B8FF-CAFEFD54C777}" type="presOf" srcId="{45881257-F3F5-4609-9002-AFE1C97DCF3C}" destId="{0EB1F282-0CF2-45B0-A1F7-F14D4456B181}" srcOrd="0" destOrd="0" presId="urn:microsoft.com/office/officeart/2005/8/layout/process5"/>
    <dgm:cxn modelId="{177D5DA2-8CDC-4E2C-8ADD-21B39A2E5F57}" type="presOf" srcId="{906FE214-AA14-4CE3-A1D3-E508C41774C1}" destId="{844A1251-D55E-4B00-B127-40E1AC422A63}" srcOrd="0" destOrd="0" presId="urn:microsoft.com/office/officeart/2005/8/layout/process5"/>
    <dgm:cxn modelId="{3ECD84A9-329F-493E-B647-3D88DDFBE2ED}" type="presOf" srcId="{E8763C3C-4101-446E-B355-1687B7F9F26B}" destId="{2A002F7B-6416-4962-8248-DE2AA3DB973B}" srcOrd="0" destOrd="0" presId="urn:microsoft.com/office/officeart/2005/8/layout/process5"/>
    <dgm:cxn modelId="{AC83DCFF-82BB-4676-8333-7678BE3DDB9E}" type="presOf" srcId="{BB183BA2-0676-4CAD-935A-F3D716256A72}" destId="{10A50B8D-8442-4B1A-8FD2-123E32D415F2}" srcOrd="1" destOrd="0" presId="urn:microsoft.com/office/officeart/2005/8/layout/process5"/>
    <dgm:cxn modelId="{AB26DB6F-E17A-4C87-9453-D45A894B3EC1}" type="presOf" srcId="{60ADCAF3-E670-44F4-9BC9-CA5E6E062B0B}" destId="{8326BFF9-4E73-4FEC-9896-80F017001451}" srcOrd="0" destOrd="0" presId="urn:microsoft.com/office/officeart/2005/8/layout/process5"/>
    <dgm:cxn modelId="{6AC143FA-B3C6-46D0-AFE5-7F1EA94A7189}" type="presOf" srcId="{13B8BDDF-AD0D-4897-9116-0703836A240C}" destId="{A4F4B308-23AD-4C31-8C6B-2E05E89EC705}" srcOrd="0" destOrd="0" presId="urn:microsoft.com/office/officeart/2005/8/layout/process5"/>
    <dgm:cxn modelId="{51C605A0-0E93-4EC4-B289-AA9175295084}" type="presOf" srcId="{1B8E989B-C751-454A-A533-AD6B1A4EC47B}" destId="{F00CB570-28C6-45C0-9E15-5CDD5486A630}" srcOrd="0" destOrd="0" presId="urn:microsoft.com/office/officeart/2005/8/layout/process5"/>
    <dgm:cxn modelId="{3598DE83-D803-4042-AE8B-3F36AE2CFE7A}" type="presOf" srcId="{13B8BDDF-AD0D-4897-9116-0703836A240C}" destId="{6C22E2CB-3C80-4B7D-B68E-0320E524D63A}" srcOrd="1" destOrd="0" presId="urn:microsoft.com/office/officeart/2005/8/layout/process5"/>
    <dgm:cxn modelId="{65D272B2-3B46-46CF-B7D6-C79FE15FDD97}" type="presOf" srcId="{BB183BA2-0676-4CAD-935A-F3D716256A72}" destId="{A00D4024-7E55-4A3B-B0AD-DA6E79F7E8C6}" srcOrd="0" destOrd="0" presId="urn:microsoft.com/office/officeart/2005/8/layout/process5"/>
    <dgm:cxn modelId="{C74C354B-7100-4C74-8201-A9468DA6A1C5}" srcId="{51A59FD3-B724-48A3-B3B7-C9E5BA7EDAC1}" destId="{E8763C3C-4101-446E-B355-1687B7F9F26B}" srcOrd="3" destOrd="0" parTransId="{4751CFEF-C039-4749-8C6D-69CD81312AA7}" sibTransId="{13B8BDDF-AD0D-4897-9116-0703836A240C}"/>
    <dgm:cxn modelId="{670E44C8-1D3E-4C16-8CA3-3963E73F4E62}" type="presOf" srcId="{E2D3D3E7-D7B5-4833-8436-EDADF581A0EF}" destId="{A3405AE4-93C6-482B-8BEE-182D7C9B360A}" srcOrd="0" destOrd="0" presId="urn:microsoft.com/office/officeart/2005/8/layout/process5"/>
    <dgm:cxn modelId="{E145FDA6-C7ED-4846-9116-3150AC2AFA0C}" type="presOf" srcId="{624B7660-FED9-44FA-9852-FD213BED1172}" destId="{B7ABC8B3-60F5-44EF-84DC-1979A74C7E30}" srcOrd="0" destOrd="0" presId="urn:microsoft.com/office/officeart/2005/8/layout/process5"/>
    <dgm:cxn modelId="{B1CA7A10-0B4D-4FB1-AF57-FDB0AC2CA801}" srcId="{51A59FD3-B724-48A3-B3B7-C9E5BA7EDAC1}" destId="{60ADCAF3-E670-44F4-9BC9-CA5E6E062B0B}" srcOrd="1" destOrd="0" parTransId="{C613ACCF-A7E0-41E3-8056-3C73BBC02DB6}" sibTransId="{E2D3D3E7-D7B5-4833-8436-EDADF581A0EF}"/>
    <dgm:cxn modelId="{C37711B6-0E1F-402D-9CE3-6618E932DBF2}" srcId="{51A59FD3-B724-48A3-B3B7-C9E5BA7EDAC1}" destId="{624B7660-FED9-44FA-9852-FD213BED1172}" srcOrd="0" destOrd="0" parTransId="{70DA3632-3183-485E-BDB7-F06B8EF90FD8}" sibTransId="{906FE214-AA14-4CE3-A1D3-E508C41774C1}"/>
    <dgm:cxn modelId="{034F1F90-DDF9-447A-BB1F-A2E365C62789}" type="presOf" srcId="{812575A2-4E74-4136-B2EF-B7D21264F74C}" destId="{0FA709FF-DDE3-47B9-B91C-9412954BFE89}" srcOrd="0" destOrd="0" presId="urn:microsoft.com/office/officeart/2005/8/layout/process5"/>
    <dgm:cxn modelId="{8BFF2AB9-EB05-4598-BFB0-FC4345D43B20}" type="presOf" srcId="{E2D3D3E7-D7B5-4833-8436-EDADF581A0EF}" destId="{114C8A36-F029-41C4-B5F1-6F759E6E7E73}" srcOrd="1" destOrd="0" presId="urn:microsoft.com/office/officeart/2005/8/layout/process5"/>
    <dgm:cxn modelId="{14D2B134-A427-474D-B7C6-6A176F98623C}" type="presParOf" srcId="{C19B6EA8-037E-4BCE-8A97-FB969E792073}" destId="{B7ABC8B3-60F5-44EF-84DC-1979A74C7E30}" srcOrd="0" destOrd="0" presId="urn:microsoft.com/office/officeart/2005/8/layout/process5"/>
    <dgm:cxn modelId="{ED1C2654-B78C-461C-9AF3-1FC0D6703D95}" type="presParOf" srcId="{C19B6EA8-037E-4BCE-8A97-FB969E792073}" destId="{844A1251-D55E-4B00-B127-40E1AC422A63}" srcOrd="1" destOrd="0" presId="urn:microsoft.com/office/officeart/2005/8/layout/process5"/>
    <dgm:cxn modelId="{BBB20C24-F2AD-4FB0-BE4F-344A03043705}" type="presParOf" srcId="{844A1251-D55E-4B00-B127-40E1AC422A63}" destId="{53E1CAC6-58AD-4D6F-8540-AF2A1A49EA7A}" srcOrd="0" destOrd="0" presId="urn:microsoft.com/office/officeart/2005/8/layout/process5"/>
    <dgm:cxn modelId="{8BF8D356-09D7-446E-A558-DB2F9FBECBE5}" type="presParOf" srcId="{C19B6EA8-037E-4BCE-8A97-FB969E792073}" destId="{8326BFF9-4E73-4FEC-9896-80F017001451}" srcOrd="2" destOrd="0" presId="urn:microsoft.com/office/officeart/2005/8/layout/process5"/>
    <dgm:cxn modelId="{6210E4E3-0B8D-48F4-B540-2941F569A5AE}" type="presParOf" srcId="{C19B6EA8-037E-4BCE-8A97-FB969E792073}" destId="{A3405AE4-93C6-482B-8BEE-182D7C9B360A}" srcOrd="3" destOrd="0" presId="urn:microsoft.com/office/officeart/2005/8/layout/process5"/>
    <dgm:cxn modelId="{19CC3B65-C2D3-4A8F-A570-984BC7B2F18A}" type="presParOf" srcId="{A3405AE4-93C6-482B-8BEE-182D7C9B360A}" destId="{114C8A36-F029-41C4-B5F1-6F759E6E7E73}" srcOrd="0" destOrd="0" presId="urn:microsoft.com/office/officeart/2005/8/layout/process5"/>
    <dgm:cxn modelId="{DEBD8E44-1248-4084-A862-56E9BB2C99BD}" type="presParOf" srcId="{C19B6EA8-037E-4BCE-8A97-FB969E792073}" destId="{0FA709FF-DDE3-47B9-B91C-9412954BFE89}" srcOrd="4" destOrd="0" presId="urn:microsoft.com/office/officeart/2005/8/layout/process5"/>
    <dgm:cxn modelId="{B31E2942-FF84-483C-ACE0-4B2C1F6A207B}" type="presParOf" srcId="{C19B6EA8-037E-4BCE-8A97-FB969E792073}" destId="{8F93894D-B235-4617-BF72-2E83CF5057B9}" srcOrd="5" destOrd="0" presId="urn:microsoft.com/office/officeart/2005/8/layout/process5"/>
    <dgm:cxn modelId="{A67244B8-D95E-4E2D-A214-54B4A7FCEBA1}" type="presParOf" srcId="{8F93894D-B235-4617-BF72-2E83CF5057B9}" destId="{80F425FA-7483-4CB7-AF31-F2041CA3A9CF}" srcOrd="0" destOrd="0" presId="urn:microsoft.com/office/officeart/2005/8/layout/process5"/>
    <dgm:cxn modelId="{289D0F4D-60E6-48E5-A9B7-3836E75D2354}" type="presParOf" srcId="{C19B6EA8-037E-4BCE-8A97-FB969E792073}" destId="{2A002F7B-6416-4962-8248-DE2AA3DB973B}" srcOrd="6" destOrd="0" presId="urn:microsoft.com/office/officeart/2005/8/layout/process5"/>
    <dgm:cxn modelId="{E0F0F443-77CF-4CD9-91A6-E17FFF5061E3}" type="presParOf" srcId="{C19B6EA8-037E-4BCE-8A97-FB969E792073}" destId="{A4F4B308-23AD-4C31-8C6B-2E05E89EC705}" srcOrd="7" destOrd="0" presId="urn:microsoft.com/office/officeart/2005/8/layout/process5"/>
    <dgm:cxn modelId="{B580B6C3-F2AD-4172-A159-603ABF11CEA3}" type="presParOf" srcId="{A4F4B308-23AD-4C31-8C6B-2E05E89EC705}" destId="{6C22E2CB-3C80-4B7D-B68E-0320E524D63A}" srcOrd="0" destOrd="0" presId="urn:microsoft.com/office/officeart/2005/8/layout/process5"/>
    <dgm:cxn modelId="{B87DE56C-5CBF-4608-B49D-01DA7BEFD5EA}" type="presParOf" srcId="{C19B6EA8-037E-4BCE-8A97-FB969E792073}" destId="{0EB1F282-0CF2-45B0-A1F7-F14D4456B181}" srcOrd="8" destOrd="0" presId="urn:microsoft.com/office/officeart/2005/8/layout/process5"/>
    <dgm:cxn modelId="{AD0C31DB-59AF-448C-A26E-4281BD2DD7A4}" type="presParOf" srcId="{C19B6EA8-037E-4BCE-8A97-FB969E792073}" destId="{A00D4024-7E55-4A3B-B0AD-DA6E79F7E8C6}" srcOrd="9" destOrd="0" presId="urn:microsoft.com/office/officeart/2005/8/layout/process5"/>
    <dgm:cxn modelId="{49A1E459-EB51-490F-8ED9-70FFF7A7715A}" type="presParOf" srcId="{A00D4024-7E55-4A3B-B0AD-DA6E79F7E8C6}" destId="{10A50B8D-8442-4B1A-8FD2-123E32D415F2}" srcOrd="0" destOrd="0" presId="urn:microsoft.com/office/officeart/2005/8/layout/process5"/>
    <dgm:cxn modelId="{8933C9EA-B712-48EB-A52E-BB94DC27631F}" type="presParOf" srcId="{C19B6EA8-037E-4BCE-8A97-FB969E792073}" destId="{F00CB570-28C6-45C0-9E15-5CDD5486A630}" srcOrd="10" destOrd="0" presId="urn:microsoft.com/office/officeart/2005/8/layout/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848A4-BA8A-4A69-921A-074B3204FF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7B7A0-4CDD-42F7-91C8-FB735319D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7B7A0-4CDD-42F7-91C8-FB735319D8A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FDCAE5-9F9A-4589-8211-ABD131B48F83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9BA148-485A-4E34-ADAB-2DAF149DC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ase.garant.ru/135916/" TargetMode="External"/><Relationship Id="rId2" Type="http://schemas.openxmlformats.org/officeDocument/2006/relationships/hyperlink" Target="http://www.consultant.ru/document/cons_doc_LAW_137707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nios.ru/sites/default/files/rf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43336154_zak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2" y="214290"/>
            <a:ext cx="8696270" cy="5857916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ДОПОЛНИТЕЛЬНОЕ ОБРАЗОВАНИЕ</a:t>
            </a:r>
            <a:endParaRPr lang="ru-RU" sz="3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ОБЕСПЕЧИВАЮТ</a:t>
            </a:r>
          </a:p>
          <a:p>
            <a:pPr>
              <a:buNone/>
            </a:pPr>
            <a:r>
              <a:rPr lang="ru-RU" dirty="0" smtClean="0"/>
              <a:t>   1) единство образовательного пространства Российской Федерации;</a:t>
            </a:r>
          </a:p>
          <a:p>
            <a:pPr>
              <a:buNone/>
            </a:pPr>
            <a:r>
              <a:rPr lang="ru-RU" dirty="0" smtClean="0"/>
              <a:t>   2) преемственность основных образовательных программ;</a:t>
            </a:r>
          </a:p>
          <a:p>
            <a:pPr>
              <a:buNone/>
            </a:pPr>
            <a:r>
              <a:rPr lang="ru-RU" dirty="0" smtClean="0"/>
              <a:t>   3) вариативность содержания образовательных программ соответствующего уровня образования, возможность формирования образовательных программ различных уровня сложности и направленности с учетом образовательных потребностей и способностей обучающихся;</a:t>
            </a:r>
          </a:p>
          <a:p>
            <a:pPr>
              <a:buNone/>
            </a:pPr>
            <a:r>
              <a:rPr lang="ru-RU" dirty="0" smtClean="0"/>
              <a:t>   4) государственные гарантии уровня и качества образования на основе единства обязательных требований к условиям реализации основных образовательных программ и результатам их освоения.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ФГОС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0066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ВКЛЮЧАЮТ В СЕБЯ ТРЕБОВАНИЯ К</a:t>
            </a:r>
          </a:p>
          <a:p>
            <a:pPr>
              <a:buNone/>
            </a:pPr>
            <a:r>
              <a:rPr lang="ru-RU" dirty="0" smtClean="0"/>
              <a:t>   1) структуре основных образовательных программ (в том числе соотношению обязательной части основной образовательной программы и части, формируемой участниками образовательных отношений) и их объему;</a:t>
            </a:r>
          </a:p>
          <a:p>
            <a:pPr>
              <a:buNone/>
            </a:pPr>
            <a:r>
              <a:rPr lang="ru-RU" dirty="0" smtClean="0"/>
              <a:t>   2) условиям реализации основных образовательных программ, в том числе кадровым, финансовым, материально-техническим и иным условиям;</a:t>
            </a:r>
          </a:p>
          <a:p>
            <a:pPr>
              <a:buNone/>
            </a:pPr>
            <a:r>
              <a:rPr lang="ru-RU" dirty="0" smtClean="0"/>
              <a:t>   3) результатам освоения основных образовательных программ.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ФГОС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Образовательные программы определяют содержание образования. </a:t>
            </a:r>
          </a:p>
          <a:p>
            <a:r>
              <a:rPr lang="ru-RU" dirty="0" smtClean="0"/>
              <a:t>Содержание образования </a:t>
            </a:r>
          </a:p>
          <a:p>
            <a:r>
              <a:rPr lang="ru-RU" dirty="0" smtClean="0"/>
              <a:t>должно содействовать взаимопониманию и сотрудничеству между людьми, народами независимо от расовой, национальной, этнической, религиозной и социальной принадлежности,</a:t>
            </a:r>
          </a:p>
          <a:p>
            <a:r>
              <a:rPr lang="ru-RU" dirty="0" smtClean="0"/>
              <a:t> учитывать разнообразие мировоззренческих подходов, </a:t>
            </a:r>
          </a:p>
          <a:p>
            <a:r>
              <a:rPr lang="ru-RU" dirty="0" smtClean="0"/>
              <a:t>способствовать реализации права обучающихся на свободный выбор мнений и убеждений,</a:t>
            </a:r>
          </a:p>
          <a:p>
            <a:r>
              <a:rPr lang="ru-RU" dirty="0" smtClean="0"/>
              <a:t> обеспечивать развитие способностей каждого человека, формирование и развитие его личности в соответствии с принятыми в семье и обществе духовно-нравственными и </a:t>
            </a:r>
            <a:r>
              <a:rPr lang="ru-RU" dirty="0" err="1" smtClean="0"/>
              <a:t>социокультурными</a:t>
            </a:r>
            <a:r>
              <a:rPr lang="ru-RU" dirty="0" smtClean="0"/>
              <a:t> ценностями.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ОБРАЗОВАТЕЛЬНЫЕ ПРОГРАММЫ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образовательные программы дошкольного образования</a:t>
            </a:r>
          </a:p>
          <a:p>
            <a:r>
              <a:rPr lang="ru-RU" dirty="0" smtClean="0"/>
              <a:t> образовательные программы начального общего образования</a:t>
            </a:r>
          </a:p>
          <a:p>
            <a:r>
              <a:rPr lang="ru-RU" dirty="0" smtClean="0"/>
              <a:t> образовательные программы основного общего образования</a:t>
            </a:r>
          </a:p>
          <a:p>
            <a:r>
              <a:rPr lang="ru-RU" dirty="0" smtClean="0"/>
              <a:t> образовательные программы среднего общего образования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ОСНОВНЫЕ ОБЩЕОБРАЗОВАТЕЛЬНЫЕ ПРОГРАММЫ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9054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Образовательные программы самостоятельно разрабатываются и утверждаются организацией, осуществляющей образовательную деятельность, если настоящим Федеральным законом не установлено иное.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ОСНОВНЫЕ ОБЩЕОБРАЗОВАТЕЛЬНЫЕ ПРОГРАММЫ</a:t>
            </a:r>
            <a:endParaRPr lang="ru-RU" sz="32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857356" y="3857628"/>
          <a:ext cx="6119834" cy="2674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Образовательные программы реализуются организацией, осуществляющей образовательную деятельность, как самостоятельно, так и посредством сетевых форм их реализации.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Сетевая форма реализации образовательных программ (далее - сетевая форма) обеспечивает возможность освоения обучающимся образовательной программы с использованием ресурсов нескольких организаций.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РЕАЛИЗАЦИЯ ОБРАЗОВАТЕЛЬНЫХ ПРОГРАММ</a:t>
            </a:r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РЕАЛИЗАЦИЯ ОБРАЗОВАТЕЛЬНЫХ ПРОГРАММ</a:t>
            </a: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При реализации образовательных программ используются различные образовательные технологии, в том числе дистанционные образовательные технологии, электронное обучение.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ЭЛЕКТРОННОЕ ОБУЧЕНИЕ: электронные информационные ресурсы, электронные образовательные ресурсы, совокупность информационных технологий, телекоммуникационных технологий.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ДИСТАНЦИОННОЕ ОБУЧЕНИЕ: применение информационно-телекоммуникационных сетей при опосредованном (на расстоянии) взаимодействии обучающихся и педагогических работников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РЕАЛИЗАЦИЯ ОБРАЗОВАТЕЛЬНЫХ ПРОГРАММ</a:t>
            </a:r>
            <a:endParaRPr lang="ru-R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Государственное управление в сфере образования осуществляют в пределах своих полномочий федеральные органы государственной власти и органы государственной власти субъектов Российской Федерации. </a:t>
            </a:r>
          </a:p>
          <a:p>
            <a:r>
              <a:rPr lang="ru-RU" dirty="0" smtClean="0"/>
              <a:t>В муниципальных районах и городских округах управление в сфере образования осуществляется соответствующими органами местного самоуправления.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Управление системой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00024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Федеральный закон от 29 декабря 2012 г. №273-ФЗ    «Об образовании в Российской Федерации</a:t>
            </a:r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ПРИНЦИПЫ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Законности.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Демократии.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 Автономии образовательных организаций. 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 Информационной открытости системы     образования.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 Учета общественного мнения.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Управление системой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1. Составление плана мероприятий по реализации Федерального закона от 29 декабря 2012 года №273-ФЗ «Об образовании в Российской Федерации».</a:t>
            </a:r>
          </a:p>
          <a:p>
            <a:r>
              <a:rPr lang="ru-RU" dirty="0" smtClean="0"/>
              <a:t>2. Проведение информационно-разъяснительной работы среди родителей обучающихся по разъяснению основных положений Федерального закона от 29 декабря 2012 года №273-ФЗ «Об образовании в Российской Федерации».</a:t>
            </a:r>
          </a:p>
          <a:p>
            <a:r>
              <a:rPr lang="ru-RU" dirty="0" smtClean="0"/>
              <a:t>3. Проведение ревизии нормативных актов ОУ и приведение их в соответствие с требованиями Федерального закона от 29 декабря 2012 года №273-ФЗ «Об образовании в Российской Федерации».</a:t>
            </a:r>
          </a:p>
          <a:p>
            <a:r>
              <a:rPr lang="ru-RU" dirty="0" smtClean="0"/>
              <a:t>4. Разработка образовательной программы ОУ с учётом положений Федерального закона от 29 декабря 2012 года №273-ФЗ «Об образовании в Российской Федерации».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РЕШЕНИЕ ПЕДСОВЕТА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lvl="0" indent="-514350">
              <a:buFont typeface="+mj-lt"/>
              <a:buAutoNum type="arabicPeriod"/>
            </a:pPr>
            <a:r>
              <a:rPr lang="ru-RU" b="1" dirty="0" smtClean="0"/>
              <a:t>Система образования. ФГОС и образовательные программы. Управление системой образования.</a:t>
            </a:r>
          </a:p>
          <a:p>
            <a:pPr marL="596646" lvl="0" indent="-514350">
              <a:buFont typeface="+mj-lt"/>
              <a:buAutoNum type="arabicPeriod"/>
            </a:pPr>
            <a:r>
              <a:rPr lang="ru-RU" b="1" dirty="0" smtClean="0"/>
              <a:t>Лица, осуществляющие образовательную деятельность.</a:t>
            </a:r>
          </a:p>
          <a:p>
            <a:pPr marL="596646" lvl="0" indent="-514350">
              <a:buFont typeface="+mj-lt"/>
              <a:buAutoNum type="arabicPeriod"/>
            </a:pPr>
            <a:r>
              <a:rPr lang="ru-RU" b="1" dirty="0" smtClean="0"/>
              <a:t>Обучающиеся и их родители (законные представители).</a:t>
            </a:r>
          </a:p>
          <a:p>
            <a:pPr marL="596646" lvl="0" indent="-514350">
              <a:buFont typeface="+mj-lt"/>
              <a:buAutoNum type="arabicPeriod"/>
            </a:pPr>
            <a:r>
              <a:rPr lang="ru-RU" b="1" dirty="0" smtClean="0"/>
              <a:t>Педагогические работники.</a:t>
            </a:r>
          </a:p>
          <a:p>
            <a:pPr marL="596646" lvl="0" indent="-514350">
              <a:buFont typeface="+mj-lt"/>
              <a:buAutoNum type="arabicPeriod"/>
            </a:pPr>
            <a:r>
              <a:rPr lang="ru-RU" b="1" dirty="0" smtClean="0"/>
              <a:t>Образовательные отношения.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00562" y="642918"/>
            <a:ext cx="1183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Arial Black" pitchFamily="34" charset="0"/>
              </a:rPr>
              <a:t>ПЛАН</a:t>
            </a:r>
            <a:endParaRPr lang="ru-RU" sz="2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hlinkClick r:id="rId2"/>
            </a:endParaRPr>
          </a:p>
          <a:p>
            <a:endParaRPr lang="ru-RU" dirty="0" smtClean="0">
              <a:hlinkClick r:id="rId2"/>
            </a:endParaRPr>
          </a:p>
          <a:p>
            <a:endParaRPr lang="ru-RU" dirty="0" smtClean="0">
              <a:hlinkClick r:id="rId2"/>
            </a:endParaRPr>
          </a:p>
          <a:p>
            <a:endParaRPr lang="ru-RU" dirty="0" smtClean="0">
              <a:hlinkClick r:id="rId2"/>
            </a:endParaRPr>
          </a:p>
          <a:p>
            <a:endParaRPr lang="ru-RU" dirty="0" smtClean="0">
              <a:hlinkClick r:id="rId2"/>
            </a:endParaRPr>
          </a:p>
          <a:p>
            <a:r>
              <a:rPr lang="ru-RU" dirty="0" smtClean="0">
                <a:hlinkClick r:id="rId2"/>
              </a:rPr>
              <a:t>Закон</a:t>
            </a:r>
            <a:r>
              <a:rPr lang="ru-RU" dirty="0" smtClean="0"/>
              <a:t> Российской Федерации от 10 июля 1992 года N 3266-1 "Об образовании«</a:t>
            </a:r>
          </a:p>
          <a:p>
            <a:r>
              <a:rPr lang="ru-RU" dirty="0" smtClean="0">
                <a:hlinkClick r:id="rId3"/>
              </a:rPr>
              <a:t>Федеральный закон</a:t>
            </a:r>
            <a:r>
              <a:rPr lang="ru-RU" dirty="0" smtClean="0"/>
              <a:t> от 22 августа 1996 года N 125-ФЗ "О высшем и послевузовском профессиональном образовании»</a:t>
            </a:r>
            <a:endParaRPr lang="ru-RU" dirty="0"/>
          </a:p>
        </p:txBody>
      </p:sp>
      <p:pic>
        <p:nvPicPr>
          <p:cNvPr id="4" name="Рисунок 3" descr="http://www.nios.ru/sites/default/files/styles/medium/public/rf.jpg">
            <a:hlinkClick r:id="rId4" tooltip="&quot;Опубликован текст нового ФЗ «Об образовании в Российской Федерации», вступающего в силу 1 сентября 2013 года&quot;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1142984"/>
            <a:ext cx="264320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143248"/>
            <a:ext cx="7351234" cy="3105152"/>
          </a:xfrm>
        </p:spPr>
        <p:txBody>
          <a:bodyPr>
            <a:normAutofit/>
          </a:bodyPr>
          <a:lstStyle/>
          <a:p>
            <a:r>
              <a:rPr lang="ru-RU" dirty="0" smtClean="0"/>
              <a:t>Принят Государственной Думой</a:t>
            </a:r>
          </a:p>
          <a:p>
            <a:pPr>
              <a:buNone/>
            </a:pPr>
            <a:r>
              <a:rPr lang="ru-RU" dirty="0" smtClean="0"/>
              <a:t>21 декабря 2012 года</a:t>
            </a:r>
          </a:p>
          <a:p>
            <a:r>
              <a:rPr lang="ru-RU" dirty="0" smtClean="0"/>
              <a:t>Одобрен Советом Федерации</a:t>
            </a:r>
          </a:p>
          <a:p>
            <a:pPr>
              <a:buNone/>
            </a:pPr>
            <a:r>
              <a:rPr lang="ru-RU" dirty="0" smtClean="0"/>
              <a:t>26 декабря 2012 года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121442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Федеральный закон от 29.12.2012 N 273-ФЗ "Об образовании в Российской Федерации"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428604"/>
          <a:ext cx="7494588" cy="5819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6248" y="571480"/>
            <a:ext cx="3469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ОБРАЗОВАНИЕ</a:t>
            </a:r>
            <a:endParaRPr lang="ru-RU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УРОВНИ ОБЩЕГО ОБРАЗОВАНИЯ</a:t>
            </a:r>
            <a:endParaRPr lang="ru-RU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512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УРОВНИ ПРОФЕССИОНАЛЬНОГО  ОБРАЗОВАНИЯ</a:t>
            </a:r>
            <a:endParaRPr lang="ru-RU" sz="3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353</TotalTime>
  <Words>676</Words>
  <Application>Microsoft Office PowerPoint</Application>
  <PresentationFormat>Экран (4:3)</PresentationFormat>
  <Paragraphs>106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Слайд 1</vt:lpstr>
      <vt:lpstr>Федеральный закон от 29 декабря 2012 г. №273-ФЗ    «Об образовании в Российской Федерации</vt:lpstr>
      <vt:lpstr>Слайд 3</vt:lpstr>
      <vt:lpstr>Слайд 4</vt:lpstr>
      <vt:lpstr>Федеральный закон от 29.12.2012 N 273-ФЗ "Об образовании в Российской Федерации"</vt:lpstr>
      <vt:lpstr>Слайд 6</vt:lpstr>
      <vt:lpstr>Слайд 7</vt:lpstr>
      <vt:lpstr>УРОВНИ ОБЩЕГО ОБРАЗОВАНИЯ</vt:lpstr>
      <vt:lpstr>УРОВНИ ПРОФЕССИОНАЛЬНОГО  ОБРАЗОВАНИЯ</vt:lpstr>
      <vt:lpstr>ДОПОЛНИТЕЛЬНОЕ ОБРАЗОВАНИЕ</vt:lpstr>
      <vt:lpstr>ФГОС</vt:lpstr>
      <vt:lpstr>ФГОС</vt:lpstr>
      <vt:lpstr>ОБРАЗОВАТЕЛЬНЫЕ ПРОГРАММЫ</vt:lpstr>
      <vt:lpstr>ОСНОВНЫЕ ОБЩЕОБРАЗОВАТЕЛЬНЫЕ ПРОГРАММЫ</vt:lpstr>
      <vt:lpstr>ОСНОВНЫЕ ОБЩЕОБРАЗОВАТЕЛЬНЫЕ ПРОГРАММЫ</vt:lpstr>
      <vt:lpstr>РЕАЛИЗАЦИЯ ОБРАЗОВАТЕЛЬНЫХ ПРОГРАММ</vt:lpstr>
      <vt:lpstr>РЕАЛИЗАЦИЯ ОБРАЗОВАТЕЛЬНЫХ ПРОГРАММ</vt:lpstr>
      <vt:lpstr>РЕАЛИЗАЦИЯ ОБРАЗОВАТЕЛЬНЫХ ПРОГРАММ</vt:lpstr>
      <vt:lpstr>Управление системой образования</vt:lpstr>
      <vt:lpstr>Управление системой образования</vt:lpstr>
      <vt:lpstr>РЕШЕНИЕ ПЕДСОВЕТА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от 29 декабря 2012 г. №273-ФЗ    «Об образовании в Российской Федерации</dc:title>
  <dc:creator>школа</dc:creator>
  <cp:lastModifiedBy>школа</cp:lastModifiedBy>
  <cp:revision>37</cp:revision>
  <dcterms:created xsi:type="dcterms:W3CDTF">2014-01-08T13:53:50Z</dcterms:created>
  <dcterms:modified xsi:type="dcterms:W3CDTF">2015-02-01T22:14:29Z</dcterms:modified>
</cp:coreProperties>
</file>