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6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70" r:id="rId14"/>
    <p:sldId id="272" r:id="rId15"/>
    <p:sldId id="273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24" autoAdjust="0"/>
  </p:normalViewPr>
  <p:slideViewPr>
    <p:cSldViewPr>
      <p:cViewPr varScale="1">
        <p:scale>
          <a:sx n="58" d="100"/>
          <a:sy n="58" d="100"/>
        </p:scale>
        <p:origin x="-9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47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63</a:t>
                    </a:r>
                    <a:r>
                      <a:rPr lang="ru-RU" dirty="0"/>
                      <a:t>%</a:t>
                    </a:r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21</a:t>
                    </a:r>
                    <a:r>
                      <a:rPr lang="ru-RU" dirty="0"/>
                      <a:t>%</a:t>
                    </a:r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2.6446193795764582E-2"/>
                  <c:y val="-6.1677572846098601E-2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11</a:t>
                    </a:r>
                    <a:r>
                      <a:rPr lang="ru-RU" dirty="0"/>
                      <a:t>%</a:t>
                    </a:r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1.1753863909228704E-2"/>
                  <c:y val="-2.1768555122152446E-2"/>
                </c:manualLayout>
              </c:layout>
              <c:tx>
                <c:rich>
                  <a:bodyPr/>
                  <a:lstStyle/>
                  <a:p>
                    <a:r>
                      <a:rPr lang="pt-BR" smtClean="0"/>
                      <a:t>5</a:t>
                    </a:r>
                    <a:r>
                      <a:rPr lang="pt-BR" dirty="0"/>
                      <a:t>%</a:t>
                    </a:r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5.8769319546143521E-3"/>
                  <c:y val="-0.16326416341614336"/>
                </c:manualLayout>
              </c:layout>
              <c:tx>
                <c:rich>
                  <a:bodyPr/>
                  <a:lstStyle/>
                  <a:p>
                    <a:r>
                      <a:rPr lang="ru-RU" sz="3000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0,1%</a:t>
                    </a:r>
                    <a:endParaRPr lang="ru-RU" sz="3000" b="1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endParaRPr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3000" b="1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КИСЛОРОД</c:v>
                </c:pt>
                <c:pt idx="1">
                  <c:v>УГЛЕРОД</c:v>
                </c:pt>
                <c:pt idx="2">
                  <c:v>ВОДОРОД</c:v>
                </c:pt>
                <c:pt idx="3">
                  <c:v>N, Ca, K, S, Mg, P, Cl</c:v>
                </c:pt>
                <c:pt idx="4">
                  <c:v>остальные 13 эл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0.6</c:v>
                </c:pt>
                <c:pt idx="1">
                  <c:v>0.2</c:v>
                </c:pt>
                <c:pt idx="2">
                  <c:v>0.1</c:v>
                </c:pt>
                <c:pt idx="3">
                  <c:v>0.05</c:v>
                </c:pt>
                <c:pt idx="4" formatCode="0.00%">
                  <c:v>1E-3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2000" b="1"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941882-5140-4E10-AE6C-3E6FC9661F95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9C75EB-0440-42CB-BABE-ADA69C71E132}">
      <dgm:prSet phldrT="[Текст]"/>
      <dgm:spPr/>
      <dgm:t>
        <a:bodyPr/>
        <a:lstStyle/>
        <a:p>
          <a:pPr>
            <a:spcAft>
              <a:spcPct val="35000"/>
            </a:spcAft>
          </a:pPr>
          <a:r>
            <a:rPr lang="ru-RU" sz="2800" b="1" u="sng" dirty="0" smtClean="0"/>
            <a:t>РАЗДЕЛ 1. Клетка - единица живого</a:t>
          </a:r>
          <a:endParaRPr lang="ru-RU" sz="2800" b="1" u="sng" dirty="0"/>
        </a:p>
      </dgm:t>
    </dgm:pt>
    <dgm:pt modelId="{4B1DE5C9-82FC-48C0-93C1-06408804D4F9}" type="parTrans" cxnId="{E2720C4B-BCDA-44A5-8F83-3D22E506E484}">
      <dgm:prSet/>
      <dgm:spPr/>
      <dgm:t>
        <a:bodyPr/>
        <a:lstStyle/>
        <a:p>
          <a:endParaRPr lang="ru-RU"/>
        </a:p>
      </dgm:t>
    </dgm:pt>
    <dgm:pt modelId="{A53F7089-1BF6-4970-A80F-974F25B3422C}" type="sibTrans" cxnId="{E2720C4B-BCDA-44A5-8F83-3D22E506E484}">
      <dgm:prSet/>
      <dgm:spPr/>
      <dgm:t>
        <a:bodyPr/>
        <a:lstStyle/>
        <a:p>
          <a:endParaRPr lang="ru-RU"/>
        </a:p>
      </dgm:t>
    </dgm:pt>
    <dgm:pt modelId="{26D6935B-A656-475A-A889-9407DBA781EF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700" dirty="0" smtClean="0"/>
            <a:t>Химическая организация. Белки. Жиры. Углеводы. Органоиды. Метаболизм. Фотосинтез</a:t>
          </a:r>
          <a:endParaRPr lang="ru-RU" sz="2700" dirty="0"/>
        </a:p>
      </dgm:t>
    </dgm:pt>
    <dgm:pt modelId="{4F95A36F-3292-46A7-9232-31E303F69437}" type="parTrans" cxnId="{0A577D29-4F29-4FA0-A44E-0133E2E8C671}">
      <dgm:prSet/>
      <dgm:spPr/>
      <dgm:t>
        <a:bodyPr/>
        <a:lstStyle/>
        <a:p>
          <a:endParaRPr lang="ru-RU"/>
        </a:p>
      </dgm:t>
    </dgm:pt>
    <dgm:pt modelId="{05A03796-B835-47FB-8F17-8482F6845A28}" type="sibTrans" cxnId="{0A577D29-4F29-4FA0-A44E-0133E2E8C671}">
      <dgm:prSet/>
      <dgm:spPr/>
      <dgm:t>
        <a:bodyPr/>
        <a:lstStyle/>
        <a:p>
          <a:endParaRPr lang="ru-RU"/>
        </a:p>
      </dgm:t>
    </dgm:pt>
    <dgm:pt modelId="{69F1A801-752B-495D-8CEB-C7E988AE4EB0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700" dirty="0" smtClean="0"/>
            <a:t>Гены. Вирусы. Генная инженерия.</a:t>
          </a:r>
          <a:endParaRPr lang="ru-RU" sz="2700" dirty="0"/>
        </a:p>
      </dgm:t>
    </dgm:pt>
    <dgm:pt modelId="{B059FF37-DD6F-4FA3-997F-402853BABA85}" type="parTrans" cxnId="{57469934-1812-47C7-A491-B4DC916B94AE}">
      <dgm:prSet/>
      <dgm:spPr/>
      <dgm:t>
        <a:bodyPr/>
        <a:lstStyle/>
        <a:p>
          <a:endParaRPr lang="ru-RU"/>
        </a:p>
      </dgm:t>
    </dgm:pt>
    <dgm:pt modelId="{D5948E73-3136-44B1-AC09-7229C3095F45}" type="sibTrans" cxnId="{57469934-1812-47C7-A491-B4DC916B94AE}">
      <dgm:prSet/>
      <dgm:spPr/>
      <dgm:t>
        <a:bodyPr/>
        <a:lstStyle/>
        <a:p>
          <a:endParaRPr lang="ru-RU"/>
        </a:p>
      </dgm:t>
    </dgm:pt>
    <dgm:pt modelId="{0D09243D-45AE-40A6-97D4-C92F0D59B775}">
      <dgm:prSet phldrT="[Текст]"/>
      <dgm:spPr/>
      <dgm:t>
        <a:bodyPr/>
        <a:lstStyle/>
        <a:p>
          <a:pPr>
            <a:spcAft>
              <a:spcPct val="35000"/>
            </a:spcAft>
          </a:pPr>
          <a:r>
            <a:rPr lang="ru-RU" sz="2700" b="1" u="sng" dirty="0" smtClean="0"/>
            <a:t>РАЗДЕЛ 2. Размножение и развитие организмов</a:t>
          </a:r>
          <a:endParaRPr lang="ru-RU" sz="2700" b="1" u="sng" dirty="0"/>
        </a:p>
      </dgm:t>
    </dgm:pt>
    <dgm:pt modelId="{E76C1351-28B6-4ED6-A6D0-34C1E420D69A}" type="parTrans" cxnId="{C442EA14-F1A9-447F-BC72-E39C011BAADB}">
      <dgm:prSet/>
      <dgm:spPr/>
      <dgm:t>
        <a:bodyPr/>
        <a:lstStyle/>
        <a:p>
          <a:endParaRPr lang="ru-RU"/>
        </a:p>
      </dgm:t>
    </dgm:pt>
    <dgm:pt modelId="{6E7D646B-EA07-4EDE-89D3-05935BED5E66}" type="sibTrans" cxnId="{C442EA14-F1A9-447F-BC72-E39C011BAADB}">
      <dgm:prSet/>
      <dgm:spPr/>
      <dgm:t>
        <a:bodyPr/>
        <a:lstStyle/>
        <a:p>
          <a:endParaRPr lang="ru-RU"/>
        </a:p>
      </dgm:t>
    </dgm:pt>
    <dgm:pt modelId="{128D4F28-2E2D-4396-A88B-8458594BE815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700" dirty="0" smtClean="0"/>
            <a:t>Митоз. Мейоз. Онтогенез.</a:t>
          </a:r>
        </a:p>
      </dgm:t>
    </dgm:pt>
    <dgm:pt modelId="{111C262E-F340-4890-B356-595AB02A3330}" type="parTrans" cxnId="{6F9892E6-FD5C-48FC-A67E-DB53F85865DB}">
      <dgm:prSet/>
      <dgm:spPr/>
      <dgm:t>
        <a:bodyPr/>
        <a:lstStyle/>
        <a:p>
          <a:endParaRPr lang="ru-RU"/>
        </a:p>
      </dgm:t>
    </dgm:pt>
    <dgm:pt modelId="{FD1E961A-6079-4954-A05D-9848C294AA80}" type="sibTrans" cxnId="{6F9892E6-FD5C-48FC-A67E-DB53F85865DB}">
      <dgm:prSet/>
      <dgm:spPr/>
      <dgm:t>
        <a:bodyPr/>
        <a:lstStyle/>
        <a:p>
          <a:endParaRPr lang="ru-RU"/>
        </a:p>
      </dgm:t>
    </dgm:pt>
    <dgm:pt modelId="{F566E09F-B122-4AE7-9867-FAA63A77DA63}">
      <dgm:prSet/>
      <dgm:spPr/>
      <dgm:t>
        <a:bodyPr/>
        <a:lstStyle/>
        <a:p>
          <a:pPr>
            <a:spcAft>
              <a:spcPct val="35000"/>
            </a:spcAft>
          </a:pPr>
          <a:r>
            <a:rPr lang="ru-RU" sz="3100" b="1" u="sng" dirty="0" smtClean="0"/>
            <a:t>РАЗДЕЛ 3. Основы генетики и селекции</a:t>
          </a:r>
          <a:endParaRPr lang="ru-RU" sz="3100" b="1" u="sng" dirty="0"/>
        </a:p>
      </dgm:t>
    </dgm:pt>
    <dgm:pt modelId="{C04D30B2-9F92-4FD8-AF24-CD974C9B34EA}" type="parTrans" cxnId="{C3B66DEA-35E7-4E5D-AAEB-8D4221CF019E}">
      <dgm:prSet/>
      <dgm:spPr/>
      <dgm:t>
        <a:bodyPr/>
        <a:lstStyle/>
        <a:p>
          <a:endParaRPr lang="ru-RU"/>
        </a:p>
      </dgm:t>
    </dgm:pt>
    <dgm:pt modelId="{B90190A0-9430-4A08-BD95-F63498DC60D0}" type="sibTrans" cxnId="{C3B66DEA-35E7-4E5D-AAEB-8D4221CF019E}">
      <dgm:prSet/>
      <dgm:spPr/>
      <dgm:t>
        <a:bodyPr/>
        <a:lstStyle/>
        <a:p>
          <a:endParaRPr lang="ru-RU"/>
        </a:p>
      </dgm:t>
    </dgm:pt>
    <dgm:pt modelId="{94555A89-1E38-43BD-9456-D21752C708F2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2700" dirty="0" smtClean="0"/>
            <a:t>Законы Менделя. Генотип и фенотип. Наследование генов.</a:t>
          </a:r>
          <a:endParaRPr lang="ru-RU" sz="2700" dirty="0"/>
        </a:p>
      </dgm:t>
    </dgm:pt>
    <dgm:pt modelId="{7D2D4FA3-23CF-4142-8BF4-C4EFD2F7B01E}" type="parTrans" cxnId="{9F1EFC0E-154E-42E7-B377-40D6F28FE229}">
      <dgm:prSet/>
      <dgm:spPr/>
      <dgm:t>
        <a:bodyPr/>
        <a:lstStyle/>
        <a:p>
          <a:endParaRPr lang="ru-RU"/>
        </a:p>
      </dgm:t>
    </dgm:pt>
    <dgm:pt modelId="{52C12365-FFE8-484A-A5E8-09AB5480DCB7}" type="sibTrans" cxnId="{9F1EFC0E-154E-42E7-B377-40D6F28FE229}">
      <dgm:prSet/>
      <dgm:spPr/>
      <dgm:t>
        <a:bodyPr/>
        <a:lstStyle/>
        <a:p>
          <a:endParaRPr lang="ru-RU"/>
        </a:p>
      </dgm:t>
    </dgm:pt>
    <dgm:pt modelId="{E8729640-9590-4136-BE61-2D740A843BF6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2700" dirty="0" smtClean="0"/>
            <a:t>Селекция.</a:t>
          </a:r>
          <a:endParaRPr lang="ru-RU" sz="2700" dirty="0"/>
        </a:p>
      </dgm:t>
    </dgm:pt>
    <dgm:pt modelId="{74B35F1F-D49A-47FF-88EB-36343EC39965}" type="parTrans" cxnId="{FE2C942A-B36E-4F34-A17B-41E9B251180C}">
      <dgm:prSet/>
      <dgm:spPr/>
    </dgm:pt>
    <dgm:pt modelId="{CEAA829E-D496-4E8C-B2C0-0FB2DFA393D2}" type="sibTrans" cxnId="{FE2C942A-B36E-4F34-A17B-41E9B251180C}">
      <dgm:prSet/>
      <dgm:spPr/>
    </dgm:pt>
    <dgm:pt modelId="{9B651383-7798-4E49-BE47-EBA7158F973E}" type="pres">
      <dgm:prSet presAssocID="{DF941882-5140-4E10-AE6C-3E6FC9661F95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2BDBC9-8388-4844-85A2-FE0446280A43}" type="pres">
      <dgm:prSet presAssocID="{D39C75EB-0440-42CB-BABE-ADA69C71E132}" presName="comp" presStyleCnt="0"/>
      <dgm:spPr/>
    </dgm:pt>
    <dgm:pt modelId="{EB840C62-B2D5-4FC3-8156-A830669A0884}" type="pres">
      <dgm:prSet presAssocID="{D39C75EB-0440-42CB-BABE-ADA69C71E132}" presName="box" presStyleLbl="node1" presStyleIdx="0" presStyleCnt="3" custScaleY="110327"/>
      <dgm:spPr/>
      <dgm:t>
        <a:bodyPr/>
        <a:lstStyle/>
        <a:p>
          <a:endParaRPr lang="ru-RU"/>
        </a:p>
      </dgm:t>
    </dgm:pt>
    <dgm:pt modelId="{2F1A605F-59A2-4D44-943B-3FE1EA90E39D}" type="pres">
      <dgm:prSet presAssocID="{D39C75EB-0440-42CB-BABE-ADA69C71E132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0DE8A11-A472-4A7C-829D-094CB9A8925C}" type="pres">
      <dgm:prSet presAssocID="{D39C75EB-0440-42CB-BABE-ADA69C71E132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6C6238-F336-446D-A59E-698D687651A6}" type="pres">
      <dgm:prSet presAssocID="{A53F7089-1BF6-4970-A80F-974F25B3422C}" presName="spacer" presStyleCnt="0"/>
      <dgm:spPr/>
    </dgm:pt>
    <dgm:pt modelId="{9443EBF9-BFB2-46D0-890A-1F19DB576D59}" type="pres">
      <dgm:prSet presAssocID="{0D09243D-45AE-40A6-97D4-C92F0D59B775}" presName="comp" presStyleCnt="0"/>
      <dgm:spPr/>
    </dgm:pt>
    <dgm:pt modelId="{3F414FCB-61E4-4957-84C6-C85747357298}" type="pres">
      <dgm:prSet presAssocID="{0D09243D-45AE-40A6-97D4-C92F0D59B775}" presName="box" presStyleLbl="node1" presStyleIdx="1" presStyleCnt="3" custScaleY="73405"/>
      <dgm:spPr/>
      <dgm:t>
        <a:bodyPr/>
        <a:lstStyle/>
        <a:p>
          <a:endParaRPr lang="ru-RU"/>
        </a:p>
      </dgm:t>
    </dgm:pt>
    <dgm:pt modelId="{04ABC88E-D07F-411D-82C4-83A3CBD36538}" type="pres">
      <dgm:prSet presAssocID="{0D09243D-45AE-40A6-97D4-C92F0D59B775}" presName="img" presStyleLbl="fgImgPlace1" presStyleIdx="1" presStyleCnt="3" custScaleX="98139" custScaleY="6799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D6E17F03-A193-4FD3-BD90-BA1CD77980DB}" type="pres">
      <dgm:prSet presAssocID="{0D09243D-45AE-40A6-97D4-C92F0D59B775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4A4B2F-2F82-49D1-8674-78D47A0598D1}" type="pres">
      <dgm:prSet presAssocID="{6E7D646B-EA07-4EDE-89D3-05935BED5E66}" presName="spacer" presStyleCnt="0"/>
      <dgm:spPr/>
    </dgm:pt>
    <dgm:pt modelId="{E5EA856B-AE87-4BB3-87A0-FCD1938B7980}" type="pres">
      <dgm:prSet presAssocID="{F566E09F-B122-4AE7-9867-FAA63A77DA63}" presName="comp" presStyleCnt="0"/>
      <dgm:spPr/>
    </dgm:pt>
    <dgm:pt modelId="{E325970A-6EBC-4490-B9BD-E4A1E614448F}" type="pres">
      <dgm:prSet presAssocID="{F566E09F-B122-4AE7-9867-FAA63A77DA63}" presName="box" presStyleLbl="node1" presStyleIdx="2" presStyleCnt="3" custScaleY="120745"/>
      <dgm:spPr/>
      <dgm:t>
        <a:bodyPr/>
        <a:lstStyle/>
        <a:p>
          <a:endParaRPr lang="ru-RU"/>
        </a:p>
      </dgm:t>
    </dgm:pt>
    <dgm:pt modelId="{F6649ED1-3A03-4BDD-BB99-08D39CBB67E5}" type="pres">
      <dgm:prSet presAssocID="{F566E09F-B122-4AE7-9867-FAA63A77DA63}" presName="img" presStyleLbl="fgImgPlace1" presStyleIdx="2" presStyleCnt="3" custScaleY="110305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74CE1110-DF17-4D1C-B770-744BFD6166DD}" type="pres">
      <dgm:prSet presAssocID="{F566E09F-B122-4AE7-9867-FAA63A77DA63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B90CAE-CC4B-40ED-8455-C331DE25396C}" type="presOf" srcId="{D39C75EB-0440-42CB-BABE-ADA69C71E132}" destId="{EB840C62-B2D5-4FC3-8156-A830669A0884}" srcOrd="0" destOrd="0" presId="urn:microsoft.com/office/officeart/2005/8/layout/vList4#1"/>
    <dgm:cxn modelId="{C3B66DEA-35E7-4E5D-AAEB-8D4221CF019E}" srcId="{DF941882-5140-4E10-AE6C-3E6FC9661F95}" destId="{F566E09F-B122-4AE7-9867-FAA63A77DA63}" srcOrd="2" destOrd="0" parTransId="{C04D30B2-9F92-4FD8-AF24-CD974C9B34EA}" sibTransId="{B90190A0-9430-4A08-BD95-F63498DC60D0}"/>
    <dgm:cxn modelId="{6F9892E6-FD5C-48FC-A67E-DB53F85865DB}" srcId="{0D09243D-45AE-40A6-97D4-C92F0D59B775}" destId="{128D4F28-2E2D-4396-A88B-8458594BE815}" srcOrd="0" destOrd="0" parTransId="{111C262E-F340-4890-B356-595AB02A3330}" sibTransId="{FD1E961A-6079-4954-A05D-9848C294AA80}"/>
    <dgm:cxn modelId="{A6E462E3-8725-43F5-9613-6FB342CD3FB6}" type="presOf" srcId="{E8729640-9590-4136-BE61-2D740A843BF6}" destId="{74CE1110-DF17-4D1C-B770-744BFD6166DD}" srcOrd="1" destOrd="2" presId="urn:microsoft.com/office/officeart/2005/8/layout/vList4#1"/>
    <dgm:cxn modelId="{7ADEE320-FD22-4DD0-918F-30135FADD239}" type="presOf" srcId="{F566E09F-B122-4AE7-9867-FAA63A77DA63}" destId="{E325970A-6EBC-4490-B9BD-E4A1E614448F}" srcOrd="0" destOrd="0" presId="urn:microsoft.com/office/officeart/2005/8/layout/vList4#1"/>
    <dgm:cxn modelId="{B82E0F7A-D2AA-4603-9281-748CE8956F0D}" type="presOf" srcId="{69F1A801-752B-495D-8CEB-C7E988AE4EB0}" destId="{00DE8A11-A472-4A7C-829D-094CB9A8925C}" srcOrd="1" destOrd="2" presId="urn:microsoft.com/office/officeart/2005/8/layout/vList4#1"/>
    <dgm:cxn modelId="{E51F64C5-4181-4B33-BC53-905DE4BCBF7C}" type="presOf" srcId="{DF941882-5140-4E10-AE6C-3E6FC9661F95}" destId="{9B651383-7798-4E49-BE47-EBA7158F973E}" srcOrd="0" destOrd="0" presId="urn:microsoft.com/office/officeart/2005/8/layout/vList4#1"/>
    <dgm:cxn modelId="{13AC7B40-9C08-488E-9D99-D65658890CF9}" type="presOf" srcId="{F566E09F-B122-4AE7-9867-FAA63A77DA63}" destId="{74CE1110-DF17-4D1C-B770-744BFD6166DD}" srcOrd="1" destOrd="0" presId="urn:microsoft.com/office/officeart/2005/8/layout/vList4#1"/>
    <dgm:cxn modelId="{C442EA14-F1A9-447F-BC72-E39C011BAADB}" srcId="{DF941882-5140-4E10-AE6C-3E6FC9661F95}" destId="{0D09243D-45AE-40A6-97D4-C92F0D59B775}" srcOrd="1" destOrd="0" parTransId="{E76C1351-28B6-4ED6-A6D0-34C1E420D69A}" sibTransId="{6E7D646B-EA07-4EDE-89D3-05935BED5E66}"/>
    <dgm:cxn modelId="{0A577D29-4F29-4FA0-A44E-0133E2E8C671}" srcId="{D39C75EB-0440-42CB-BABE-ADA69C71E132}" destId="{26D6935B-A656-475A-A889-9407DBA781EF}" srcOrd="0" destOrd="0" parTransId="{4F95A36F-3292-46A7-9232-31E303F69437}" sibTransId="{05A03796-B835-47FB-8F17-8482F6845A28}"/>
    <dgm:cxn modelId="{57469934-1812-47C7-A491-B4DC916B94AE}" srcId="{D39C75EB-0440-42CB-BABE-ADA69C71E132}" destId="{69F1A801-752B-495D-8CEB-C7E988AE4EB0}" srcOrd="1" destOrd="0" parTransId="{B059FF37-DD6F-4FA3-997F-402853BABA85}" sibTransId="{D5948E73-3136-44B1-AC09-7229C3095F45}"/>
    <dgm:cxn modelId="{BF2150F3-22AB-4E83-9D4E-6B64731489F3}" type="presOf" srcId="{69F1A801-752B-495D-8CEB-C7E988AE4EB0}" destId="{EB840C62-B2D5-4FC3-8156-A830669A0884}" srcOrd="0" destOrd="2" presId="urn:microsoft.com/office/officeart/2005/8/layout/vList4#1"/>
    <dgm:cxn modelId="{3D5C53B3-9473-48B9-A83C-8B25D3DC171D}" type="presOf" srcId="{94555A89-1E38-43BD-9456-D21752C708F2}" destId="{E325970A-6EBC-4490-B9BD-E4A1E614448F}" srcOrd="0" destOrd="1" presId="urn:microsoft.com/office/officeart/2005/8/layout/vList4#1"/>
    <dgm:cxn modelId="{96CFC815-D3EF-4198-A9FB-68DEB80E6B88}" type="presOf" srcId="{E8729640-9590-4136-BE61-2D740A843BF6}" destId="{E325970A-6EBC-4490-B9BD-E4A1E614448F}" srcOrd="0" destOrd="2" presId="urn:microsoft.com/office/officeart/2005/8/layout/vList4#1"/>
    <dgm:cxn modelId="{EE60BE4E-F5FB-41EB-A574-A7D2E6576209}" type="presOf" srcId="{26D6935B-A656-475A-A889-9407DBA781EF}" destId="{EB840C62-B2D5-4FC3-8156-A830669A0884}" srcOrd="0" destOrd="1" presId="urn:microsoft.com/office/officeart/2005/8/layout/vList4#1"/>
    <dgm:cxn modelId="{25C248FA-2CA0-4BF5-92D5-14A37B85E315}" type="presOf" srcId="{0D09243D-45AE-40A6-97D4-C92F0D59B775}" destId="{3F414FCB-61E4-4957-84C6-C85747357298}" srcOrd="0" destOrd="0" presId="urn:microsoft.com/office/officeart/2005/8/layout/vList4#1"/>
    <dgm:cxn modelId="{49ADC63A-4EFD-4678-A227-8248CFC453E9}" type="presOf" srcId="{128D4F28-2E2D-4396-A88B-8458594BE815}" destId="{D6E17F03-A193-4FD3-BD90-BA1CD77980DB}" srcOrd="1" destOrd="1" presId="urn:microsoft.com/office/officeart/2005/8/layout/vList4#1"/>
    <dgm:cxn modelId="{AC791B1D-5122-4C77-989A-7ED1653DFE50}" type="presOf" srcId="{128D4F28-2E2D-4396-A88B-8458594BE815}" destId="{3F414FCB-61E4-4957-84C6-C85747357298}" srcOrd="0" destOrd="1" presId="urn:microsoft.com/office/officeart/2005/8/layout/vList4#1"/>
    <dgm:cxn modelId="{E2720C4B-BCDA-44A5-8F83-3D22E506E484}" srcId="{DF941882-5140-4E10-AE6C-3E6FC9661F95}" destId="{D39C75EB-0440-42CB-BABE-ADA69C71E132}" srcOrd="0" destOrd="0" parTransId="{4B1DE5C9-82FC-48C0-93C1-06408804D4F9}" sibTransId="{A53F7089-1BF6-4970-A80F-974F25B3422C}"/>
    <dgm:cxn modelId="{96DD0794-82D1-4845-BCB4-63E856B9D604}" type="presOf" srcId="{94555A89-1E38-43BD-9456-D21752C708F2}" destId="{74CE1110-DF17-4D1C-B770-744BFD6166DD}" srcOrd="1" destOrd="1" presId="urn:microsoft.com/office/officeart/2005/8/layout/vList4#1"/>
    <dgm:cxn modelId="{F8DBE1AD-606A-4137-8A2B-343F3A7B8A32}" type="presOf" srcId="{26D6935B-A656-475A-A889-9407DBA781EF}" destId="{00DE8A11-A472-4A7C-829D-094CB9A8925C}" srcOrd="1" destOrd="1" presId="urn:microsoft.com/office/officeart/2005/8/layout/vList4#1"/>
    <dgm:cxn modelId="{9F1EFC0E-154E-42E7-B377-40D6F28FE229}" srcId="{F566E09F-B122-4AE7-9867-FAA63A77DA63}" destId="{94555A89-1E38-43BD-9456-D21752C708F2}" srcOrd="0" destOrd="0" parTransId="{7D2D4FA3-23CF-4142-8BF4-C4EFD2F7B01E}" sibTransId="{52C12365-FFE8-484A-A5E8-09AB5480DCB7}"/>
    <dgm:cxn modelId="{A70D7839-9E95-4FBC-BC9E-656D13147279}" type="presOf" srcId="{0D09243D-45AE-40A6-97D4-C92F0D59B775}" destId="{D6E17F03-A193-4FD3-BD90-BA1CD77980DB}" srcOrd="1" destOrd="0" presId="urn:microsoft.com/office/officeart/2005/8/layout/vList4#1"/>
    <dgm:cxn modelId="{FE2C942A-B36E-4F34-A17B-41E9B251180C}" srcId="{F566E09F-B122-4AE7-9867-FAA63A77DA63}" destId="{E8729640-9590-4136-BE61-2D740A843BF6}" srcOrd="1" destOrd="0" parTransId="{74B35F1F-D49A-47FF-88EB-36343EC39965}" sibTransId="{CEAA829E-D496-4E8C-B2C0-0FB2DFA393D2}"/>
    <dgm:cxn modelId="{778914B9-790E-4A37-A7EF-C860A0737F81}" type="presOf" srcId="{D39C75EB-0440-42CB-BABE-ADA69C71E132}" destId="{00DE8A11-A472-4A7C-829D-094CB9A8925C}" srcOrd="1" destOrd="0" presId="urn:microsoft.com/office/officeart/2005/8/layout/vList4#1"/>
    <dgm:cxn modelId="{DAD7E81D-D3C4-4385-A4A7-A2D1637158AD}" type="presParOf" srcId="{9B651383-7798-4E49-BE47-EBA7158F973E}" destId="{0A2BDBC9-8388-4844-85A2-FE0446280A43}" srcOrd="0" destOrd="0" presId="urn:microsoft.com/office/officeart/2005/8/layout/vList4#1"/>
    <dgm:cxn modelId="{ED652B40-AC99-45E6-966C-4CBC35D56724}" type="presParOf" srcId="{0A2BDBC9-8388-4844-85A2-FE0446280A43}" destId="{EB840C62-B2D5-4FC3-8156-A830669A0884}" srcOrd="0" destOrd="0" presId="urn:microsoft.com/office/officeart/2005/8/layout/vList4#1"/>
    <dgm:cxn modelId="{07C96DF0-BB1C-47AD-9664-9FCA61AB23AD}" type="presParOf" srcId="{0A2BDBC9-8388-4844-85A2-FE0446280A43}" destId="{2F1A605F-59A2-4D44-943B-3FE1EA90E39D}" srcOrd="1" destOrd="0" presId="urn:microsoft.com/office/officeart/2005/8/layout/vList4#1"/>
    <dgm:cxn modelId="{84470AF2-DE5C-40E0-B286-7AF42ADAD672}" type="presParOf" srcId="{0A2BDBC9-8388-4844-85A2-FE0446280A43}" destId="{00DE8A11-A472-4A7C-829D-094CB9A8925C}" srcOrd="2" destOrd="0" presId="urn:microsoft.com/office/officeart/2005/8/layout/vList4#1"/>
    <dgm:cxn modelId="{403DF889-7547-4C6A-83FD-FFAA2A371B9D}" type="presParOf" srcId="{9B651383-7798-4E49-BE47-EBA7158F973E}" destId="{A96C6238-F336-446D-A59E-698D687651A6}" srcOrd="1" destOrd="0" presId="urn:microsoft.com/office/officeart/2005/8/layout/vList4#1"/>
    <dgm:cxn modelId="{9E5EFF65-E362-45C2-A66B-B2AE5825499D}" type="presParOf" srcId="{9B651383-7798-4E49-BE47-EBA7158F973E}" destId="{9443EBF9-BFB2-46D0-890A-1F19DB576D59}" srcOrd="2" destOrd="0" presId="urn:microsoft.com/office/officeart/2005/8/layout/vList4#1"/>
    <dgm:cxn modelId="{7ABA2EE3-63A5-465B-A8FA-4A4BC19BFB0E}" type="presParOf" srcId="{9443EBF9-BFB2-46D0-890A-1F19DB576D59}" destId="{3F414FCB-61E4-4957-84C6-C85747357298}" srcOrd="0" destOrd="0" presId="urn:microsoft.com/office/officeart/2005/8/layout/vList4#1"/>
    <dgm:cxn modelId="{76D4DF44-B2ED-4779-BFC2-5EC110643B6D}" type="presParOf" srcId="{9443EBF9-BFB2-46D0-890A-1F19DB576D59}" destId="{04ABC88E-D07F-411D-82C4-83A3CBD36538}" srcOrd="1" destOrd="0" presId="urn:microsoft.com/office/officeart/2005/8/layout/vList4#1"/>
    <dgm:cxn modelId="{35E91EF5-0C28-4BFA-B82D-68D7E6CB4708}" type="presParOf" srcId="{9443EBF9-BFB2-46D0-890A-1F19DB576D59}" destId="{D6E17F03-A193-4FD3-BD90-BA1CD77980DB}" srcOrd="2" destOrd="0" presId="urn:microsoft.com/office/officeart/2005/8/layout/vList4#1"/>
    <dgm:cxn modelId="{BDB87599-B14E-4820-999A-08DCB1717D92}" type="presParOf" srcId="{9B651383-7798-4E49-BE47-EBA7158F973E}" destId="{274A4B2F-2F82-49D1-8674-78D47A0598D1}" srcOrd="3" destOrd="0" presId="urn:microsoft.com/office/officeart/2005/8/layout/vList4#1"/>
    <dgm:cxn modelId="{0B759487-4C6B-40D7-8892-62599BC918E8}" type="presParOf" srcId="{9B651383-7798-4E49-BE47-EBA7158F973E}" destId="{E5EA856B-AE87-4BB3-87A0-FCD1938B7980}" srcOrd="4" destOrd="0" presId="urn:microsoft.com/office/officeart/2005/8/layout/vList4#1"/>
    <dgm:cxn modelId="{9A7A6373-2F9A-4863-8C0D-4C4BD0928C6D}" type="presParOf" srcId="{E5EA856B-AE87-4BB3-87A0-FCD1938B7980}" destId="{E325970A-6EBC-4490-B9BD-E4A1E614448F}" srcOrd="0" destOrd="0" presId="urn:microsoft.com/office/officeart/2005/8/layout/vList4#1"/>
    <dgm:cxn modelId="{FF0CC1D6-FCFD-4AB2-A562-20FA18E3D475}" type="presParOf" srcId="{E5EA856B-AE87-4BB3-87A0-FCD1938B7980}" destId="{F6649ED1-3A03-4BDD-BB99-08D39CBB67E5}" srcOrd="1" destOrd="0" presId="urn:microsoft.com/office/officeart/2005/8/layout/vList4#1"/>
    <dgm:cxn modelId="{A170DE8E-CD7A-46A2-B6FD-938CB420E3F9}" type="presParOf" srcId="{E5EA856B-AE87-4BB3-87A0-FCD1938B7980}" destId="{74CE1110-DF17-4D1C-B770-744BFD6166DD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941882-5140-4E10-AE6C-3E6FC9661F95}" type="doc">
      <dgm:prSet loTypeId="urn:microsoft.com/office/officeart/2005/8/layout/vList4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9C75EB-0440-42CB-BABE-ADA69C71E132}">
      <dgm:prSet phldrT="[Текст]"/>
      <dgm:spPr/>
      <dgm:t>
        <a:bodyPr/>
        <a:lstStyle/>
        <a:p>
          <a:pPr>
            <a:spcAft>
              <a:spcPct val="35000"/>
            </a:spcAft>
          </a:pPr>
          <a:r>
            <a:rPr lang="ru-RU" sz="2800" b="1" u="sng" dirty="0" smtClean="0"/>
            <a:t>РАЗДЕЛ 4. Эволюция</a:t>
          </a:r>
          <a:endParaRPr lang="ru-RU" sz="2800" b="1" u="sng" dirty="0"/>
        </a:p>
      </dgm:t>
    </dgm:pt>
    <dgm:pt modelId="{4B1DE5C9-82FC-48C0-93C1-06408804D4F9}" type="parTrans" cxnId="{E2720C4B-BCDA-44A5-8F83-3D22E506E484}">
      <dgm:prSet/>
      <dgm:spPr/>
      <dgm:t>
        <a:bodyPr/>
        <a:lstStyle/>
        <a:p>
          <a:endParaRPr lang="ru-RU"/>
        </a:p>
      </dgm:t>
    </dgm:pt>
    <dgm:pt modelId="{A53F7089-1BF6-4970-A80F-974F25B3422C}" type="sibTrans" cxnId="{E2720C4B-BCDA-44A5-8F83-3D22E506E484}">
      <dgm:prSet/>
      <dgm:spPr/>
      <dgm:t>
        <a:bodyPr/>
        <a:lstStyle/>
        <a:p>
          <a:endParaRPr lang="ru-RU"/>
        </a:p>
      </dgm:t>
    </dgm:pt>
    <dgm:pt modelId="{26D6935B-A656-475A-A889-9407DBA781EF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700" dirty="0" smtClean="0"/>
            <a:t>Теория Дарвина. Естественный и искусственный отбор.</a:t>
          </a:r>
          <a:endParaRPr lang="ru-RU" sz="2700" dirty="0"/>
        </a:p>
      </dgm:t>
    </dgm:pt>
    <dgm:pt modelId="{4F95A36F-3292-46A7-9232-31E303F69437}" type="parTrans" cxnId="{0A577D29-4F29-4FA0-A44E-0133E2E8C671}">
      <dgm:prSet/>
      <dgm:spPr/>
      <dgm:t>
        <a:bodyPr/>
        <a:lstStyle/>
        <a:p>
          <a:endParaRPr lang="ru-RU"/>
        </a:p>
      </dgm:t>
    </dgm:pt>
    <dgm:pt modelId="{05A03796-B835-47FB-8F17-8482F6845A28}" type="sibTrans" cxnId="{0A577D29-4F29-4FA0-A44E-0133E2E8C671}">
      <dgm:prSet/>
      <dgm:spPr/>
      <dgm:t>
        <a:bodyPr/>
        <a:lstStyle/>
        <a:p>
          <a:endParaRPr lang="ru-RU"/>
        </a:p>
      </dgm:t>
    </dgm:pt>
    <dgm:pt modelId="{0D09243D-45AE-40A6-97D4-C92F0D59B775}">
      <dgm:prSet phldrT="[Текст]"/>
      <dgm:spPr/>
      <dgm:t>
        <a:bodyPr/>
        <a:lstStyle/>
        <a:p>
          <a:pPr>
            <a:spcAft>
              <a:spcPct val="35000"/>
            </a:spcAft>
          </a:pPr>
          <a:r>
            <a:rPr lang="ru-RU" sz="2700" b="1" u="sng" dirty="0" smtClean="0"/>
            <a:t>РАЗДЕЛ 5. Экология</a:t>
          </a:r>
          <a:endParaRPr lang="ru-RU" sz="2700" b="1" u="sng" dirty="0"/>
        </a:p>
      </dgm:t>
    </dgm:pt>
    <dgm:pt modelId="{E76C1351-28B6-4ED6-A6D0-34C1E420D69A}" type="parTrans" cxnId="{C442EA14-F1A9-447F-BC72-E39C011BAADB}">
      <dgm:prSet/>
      <dgm:spPr/>
      <dgm:t>
        <a:bodyPr/>
        <a:lstStyle/>
        <a:p>
          <a:endParaRPr lang="ru-RU"/>
        </a:p>
      </dgm:t>
    </dgm:pt>
    <dgm:pt modelId="{6E7D646B-EA07-4EDE-89D3-05935BED5E66}" type="sibTrans" cxnId="{C442EA14-F1A9-447F-BC72-E39C011BAADB}">
      <dgm:prSet/>
      <dgm:spPr/>
      <dgm:t>
        <a:bodyPr/>
        <a:lstStyle/>
        <a:p>
          <a:endParaRPr lang="ru-RU"/>
        </a:p>
      </dgm:t>
    </dgm:pt>
    <dgm:pt modelId="{128D4F28-2E2D-4396-A88B-8458594BE815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700" dirty="0" smtClean="0"/>
            <a:t>Экологическая пирамида. Среда обитания.</a:t>
          </a:r>
        </a:p>
      </dgm:t>
    </dgm:pt>
    <dgm:pt modelId="{111C262E-F340-4890-B356-595AB02A3330}" type="parTrans" cxnId="{6F9892E6-FD5C-48FC-A67E-DB53F85865DB}">
      <dgm:prSet/>
      <dgm:spPr/>
      <dgm:t>
        <a:bodyPr/>
        <a:lstStyle/>
        <a:p>
          <a:endParaRPr lang="ru-RU"/>
        </a:p>
      </dgm:t>
    </dgm:pt>
    <dgm:pt modelId="{FD1E961A-6079-4954-A05D-9848C294AA80}" type="sibTrans" cxnId="{6F9892E6-FD5C-48FC-A67E-DB53F85865DB}">
      <dgm:prSet/>
      <dgm:spPr/>
      <dgm:t>
        <a:bodyPr/>
        <a:lstStyle/>
        <a:p>
          <a:endParaRPr lang="ru-RU"/>
        </a:p>
      </dgm:t>
    </dgm:pt>
    <dgm:pt modelId="{F566E09F-B122-4AE7-9867-FAA63A77DA63}">
      <dgm:prSet/>
      <dgm:spPr/>
      <dgm:t>
        <a:bodyPr/>
        <a:lstStyle/>
        <a:p>
          <a:pPr>
            <a:spcAft>
              <a:spcPct val="35000"/>
            </a:spcAft>
          </a:pPr>
          <a:r>
            <a:rPr lang="ru-RU" sz="3100" b="1" u="sng" dirty="0" smtClean="0"/>
            <a:t>Контроль</a:t>
          </a:r>
          <a:endParaRPr lang="ru-RU" sz="3100" b="1" u="sng" dirty="0"/>
        </a:p>
      </dgm:t>
    </dgm:pt>
    <dgm:pt modelId="{C04D30B2-9F92-4FD8-AF24-CD974C9B34EA}" type="parTrans" cxnId="{C3B66DEA-35E7-4E5D-AAEB-8D4221CF019E}">
      <dgm:prSet/>
      <dgm:spPr/>
      <dgm:t>
        <a:bodyPr/>
        <a:lstStyle/>
        <a:p>
          <a:endParaRPr lang="ru-RU"/>
        </a:p>
      </dgm:t>
    </dgm:pt>
    <dgm:pt modelId="{B90190A0-9430-4A08-BD95-F63498DC60D0}" type="sibTrans" cxnId="{C3B66DEA-35E7-4E5D-AAEB-8D4221CF019E}">
      <dgm:prSet/>
      <dgm:spPr/>
      <dgm:t>
        <a:bodyPr/>
        <a:lstStyle/>
        <a:p>
          <a:endParaRPr lang="ru-RU"/>
        </a:p>
      </dgm:t>
    </dgm:pt>
    <dgm:pt modelId="{94555A89-1E38-43BD-9456-D21752C708F2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2700" dirty="0" smtClean="0"/>
            <a:t>Клетка - единица живого (10-я пара).</a:t>
          </a:r>
          <a:endParaRPr lang="ru-RU" sz="2700" dirty="0"/>
        </a:p>
      </dgm:t>
    </dgm:pt>
    <dgm:pt modelId="{7D2D4FA3-23CF-4142-8BF4-C4EFD2F7B01E}" type="parTrans" cxnId="{9F1EFC0E-154E-42E7-B377-40D6F28FE229}">
      <dgm:prSet/>
      <dgm:spPr/>
      <dgm:t>
        <a:bodyPr/>
        <a:lstStyle/>
        <a:p>
          <a:endParaRPr lang="ru-RU"/>
        </a:p>
      </dgm:t>
    </dgm:pt>
    <dgm:pt modelId="{52C12365-FFE8-484A-A5E8-09AB5480DCB7}" type="sibTrans" cxnId="{9F1EFC0E-154E-42E7-B377-40D6F28FE229}">
      <dgm:prSet/>
      <dgm:spPr/>
      <dgm:t>
        <a:bodyPr/>
        <a:lstStyle/>
        <a:p>
          <a:endParaRPr lang="ru-RU"/>
        </a:p>
      </dgm:t>
    </dgm:pt>
    <dgm:pt modelId="{483C4946-DCAB-439B-AAB4-65D9751B314A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700" dirty="0" smtClean="0"/>
            <a:t>Геохронологическое развитие жизни на земле. Происхождение человека.</a:t>
          </a:r>
          <a:endParaRPr lang="ru-RU" sz="2700" dirty="0"/>
        </a:p>
      </dgm:t>
    </dgm:pt>
    <dgm:pt modelId="{5F2082AC-F00B-4FAC-8BD1-DE1CF8CEEAAE}" type="parTrans" cxnId="{1D456BF5-AF6F-42DB-A74C-465B03EB03D2}">
      <dgm:prSet/>
      <dgm:spPr/>
      <dgm:t>
        <a:bodyPr/>
        <a:lstStyle/>
        <a:p>
          <a:endParaRPr lang="ru-RU"/>
        </a:p>
      </dgm:t>
    </dgm:pt>
    <dgm:pt modelId="{B2D68FBE-98B8-4A53-9960-AF29206BD45D}" type="sibTrans" cxnId="{1D456BF5-AF6F-42DB-A74C-465B03EB03D2}">
      <dgm:prSet/>
      <dgm:spPr/>
      <dgm:t>
        <a:bodyPr/>
        <a:lstStyle/>
        <a:p>
          <a:endParaRPr lang="ru-RU"/>
        </a:p>
      </dgm:t>
    </dgm:pt>
    <dgm:pt modelId="{0F6334D6-2EFD-4F8F-9D03-B218E6FA9927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2700" dirty="0" smtClean="0"/>
            <a:t>Эволюция и экология </a:t>
          </a:r>
          <a:r>
            <a:rPr lang="ru-RU" sz="2700" b="0" dirty="0" smtClean="0"/>
            <a:t>(17-я пара)</a:t>
          </a:r>
          <a:endParaRPr lang="ru-RU" sz="2700" b="0" dirty="0"/>
        </a:p>
      </dgm:t>
    </dgm:pt>
    <dgm:pt modelId="{3E04ACBB-F66A-4730-AEDF-DF866B1E2211}" type="parTrans" cxnId="{9BC17A17-BC15-4811-855A-D03CE5D0259B}">
      <dgm:prSet/>
      <dgm:spPr/>
      <dgm:t>
        <a:bodyPr/>
        <a:lstStyle/>
        <a:p>
          <a:endParaRPr lang="ru-RU"/>
        </a:p>
      </dgm:t>
    </dgm:pt>
    <dgm:pt modelId="{F2680C5C-A077-4A72-BE66-8E262A289870}" type="sibTrans" cxnId="{9BC17A17-BC15-4811-855A-D03CE5D0259B}">
      <dgm:prSet/>
      <dgm:spPr/>
      <dgm:t>
        <a:bodyPr/>
        <a:lstStyle/>
        <a:p>
          <a:endParaRPr lang="ru-RU"/>
        </a:p>
      </dgm:t>
    </dgm:pt>
    <dgm:pt modelId="{D37DBA3C-322A-4103-ACC3-AB606DDC4632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2700" b="1" u="sng" dirty="0" smtClean="0"/>
            <a:t>ИНДИВИДУАЛЬНО-ОРИЕНТИРОВАННАЯ  СИСТЕМА ОЦЕНКИ (</a:t>
          </a:r>
          <a:r>
            <a:rPr lang="ru-RU" sz="2700" b="1" u="sng" dirty="0" err="1" smtClean="0"/>
            <a:t>ИОСО</a:t>
          </a:r>
          <a:r>
            <a:rPr lang="ru-RU" sz="2700" b="1" u="sng" dirty="0" smtClean="0"/>
            <a:t>)</a:t>
          </a:r>
          <a:endParaRPr lang="ru-RU" sz="2700" b="0" dirty="0"/>
        </a:p>
      </dgm:t>
    </dgm:pt>
    <dgm:pt modelId="{E95199D8-65A5-415C-8BEE-8CB13DFE59FD}" type="parTrans" cxnId="{4EE191CA-4244-4C05-A9A7-836C0277144B}">
      <dgm:prSet/>
      <dgm:spPr/>
      <dgm:t>
        <a:bodyPr/>
        <a:lstStyle/>
        <a:p>
          <a:endParaRPr lang="ru-RU"/>
        </a:p>
      </dgm:t>
    </dgm:pt>
    <dgm:pt modelId="{1B6E8F3F-06CA-4405-A1BA-C73F1D0C0577}" type="sibTrans" cxnId="{4EE191CA-4244-4C05-A9A7-836C0277144B}">
      <dgm:prSet/>
      <dgm:spPr/>
      <dgm:t>
        <a:bodyPr/>
        <a:lstStyle/>
        <a:p>
          <a:endParaRPr lang="ru-RU"/>
        </a:p>
      </dgm:t>
    </dgm:pt>
    <dgm:pt modelId="{9B651383-7798-4E49-BE47-EBA7158F973E}" type="pres">
      <dgm:prSet presAssocID="{DF941882-5140-4E10-AE6C-3E6FC9661F95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2BDBC9-8388-4844-85A2-FE0446280A43}" type="pres">
      <dgm:prSet presAssocID="{D39C75EB-0440-42CB-BABE-ADA69C71E132}" presName="comp" presStyleCnt="0"/>
      <dgm:spPr/>
    </dgm:pt>
    <dgm:pt modelId="{EB840C62-B2D5-4FC3-8156-A830669A0884}" type="pres">
      <dgm:prSet presAssocID="{D39C75EB-0440-42CB-BABE-ADA69C71E132}" presName="box" presStyleLbl="node1" presStyleIdx="0" presStyleCnt="3" custScaleY="110327"/>
      <dgm:spPr/>
      <dgm:t>
        <a:bodyPr/>
        <a:lstStyle/>
        <a:p>
          <a:endParaRPr lang="ru-RU"/>
        </a:p>
      </dgm:t>
    </dgm:pt>
    <dgm:pt modelId="{2F1A605F-59A2-4D44-943B-3FE1EA90E39D}" type="pres">
      <dgm:prSet presAssocID="{D39C75EB-0440-42CB-BABE-ADA69C71E132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0DE8A11-A472-4A7C-829D-094CB9A8925C}" type="pres">
      <dgm:prSet presAssocID="{D39C75EB-0440-42CB-BABE-ADA69C71E132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6C6238-F336-446D-A59E-698D687651A6}" type="pres">
      <dgm:prSet presAssocID="{A53F7089-1BF6-4970-A80F-974F25B3422C}" presName="spacer" presStyleCnt="0"/>
      <dgm:spPr/>
    </dgm:pt>
    <dgm:pt modelId="{9443EBF9-BFB2-46D0-890A-1F19DB576D59}" type="pres">
      <dgm:prSet presAssocID="{0D09243D-45AE-40A6-97D4-C92F0D59B775}" presName="comp" presStyleCnt="0"/>
      <dgm:spPr/>
    </dgm:pt>
    <dgm:pt modelId="{3F414FCB-61E4-4957-84C6-C85747357298}" type="pres">
      <dgm:prSet presAssocID="{0D09243D-45AE-40A6-97D4-C92F0D59B775}" presName="box" presStyleLbl="node1" presStyleIdx="1" presStyleCnt="3" custScaleY="73405"/>
      <dgm:spPr/>
      <dgm:t>
        <a:bodyPr/>
        <a:lstStyle/>
        <a:p>
          <a:endParaRPr lang="ru-RU"/>
        </a:p>
      </dgm:t>
    </dgm:pt>
    <dgm:pt modelId="{04ABC88E-D07F-411D-82C4-83A3CBD36538}" type="pres">
      <dgm:prSet presAssocID="{0D09243D-45AE-40A6-97D4-C92F0D59B775}" presName="img" presStyleLbl="fgImgPlace1" presStyleIdx="1" presStyleCnt="3" custScaleX="98139" custScaleY="6799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D6E17F03-A193-4FD3-BD90-BA1CD77980DB}" type="pres">
      <dgm:prSet presAssocID="{0D09243D-45AE-40A6-97D4-C92F0D59B775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4A4B2F-2F82-49D1-8674-78D47A0598D1}" type="pres">
      <dgm:prSet presAssocID="{6E7D646B-EA07-4EDE-89D3-05935BED5E66}" presName="spacer" presStyleCnt="0"/>
      <dgm:spPr/>
    </dgm:pt>
    <dgm:pt modelId="{E5EA856B-AE87-4BB3-87A0-FCD1938B7980}" type="pres">
      <dgm:prSet presAssocID="{F566E09F-B122-4AE7-9867-FAA63A77DA63}" presName="comp" presStyleCnt="0"/>
      <dgm:spPr/>
    </dgm:pt>
    <dgm:pt modelId="{E325970A-6EBC-4490-B9BD-E4A1E614448F}" type="pres">
      <dgm:prSet presAssocID="{F566E09F-B122-4AE7-9867-FAA63A77DA63}" presName="box" presStyleLbl="node1" presStyleIdx="2" presStyleCnt="3" custScaleY="120745"/>
      <dgm:spPr/>
      <dgm:t>
        <a:bodyPr/>
        <a:lstStyle/>
        <a:p>
          <a:endParaRPr lang="ru-RU"/>
        </a:p>
      </dgm:t>
    </dgm:pt>
    <dgm:pt modelId="{F6649ED1-3A03-4BDD-BB99-08D39CBB67E5}" type="pres">
      <dgm:prSet presAssocID="{F566E09F-B122-4AE7-9867-FAA63A77DA63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74CE1110-DF17-4D1C-B770-744BFD6166DD}" type="pres">
      <dgm:prSet presAssocID="{F566E09F-B122-4AE7-9867-FAA63A77DA63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9A188C-A9DB-47EE-8A3E-521CDEDFDF4B}" type="presOf" srcId="{94555A89-1E38-43BD-9456-D21752C708F2}" destId="{E325970A-6EBC-4490-B9BD-E4A1E614448F}" srcOrd="0" destOrd="1" presId="urn:microsoft.com/office/officeart/2005/8/layout/vList4#2"/>
    <dgm:cxn modelId="{C3B66DEA-35E7-4E5D-AAEB-8D4221CF019E}" srcId="{DF941882-5140-4E10-AE6C-3E6FC9661F95}" destId="{F566E09F-B122-4AE7-9867-FAA63A77DA63}" srcOrd="2" destOrd="0" parTransId="{C04D30B2-9F92-4FD8-AF24-CD974C9B34EA}" sibTransId="{B90190A0-9430-4A08-BD95-F63498DC60D0}"/>
    <dgm:cxn modelId="{978EEED6-5237-4CF3-BE80-AA2EB686452B}" type="presOf" srcId="{0D09243D-45AE-40A6-97D4-C92F0D59B775}" destId="{D6E17F03-A193-4FD3-BD90-BA1CD77980DB}" srcOrd="1" destOrd="0" presId="urn:microsoft.com/office/officeart/2005/8/layout/vList4#2"/>
    <dgm:cxn modelId="{00AC29D5-F1E0-46C7-AB62-84BC0DC38473}" type="presOf" srcId="{128D4F28-2E2D-4396-A88B-8458594BE815}" destId="{3F414FCB-61E4-4957-84C6-C85747357298}" srcOrd="0" destOrd="1" presId="urn:microsoft.com/office/officeart/2005/8/layout/vList4#2"/>
    <dgm:cxn modelId="{6F9892E6-FD5C-48FC-A67E-DB53F85865DB}" srcId="{0D09243D-45AE-40A6-97D4-C92F0D59B775}" destId="{128D4F28-2E2D-4396-A88B-8458594BE815}" srcOrd="0" destOrd="0" parTransId="{111C262E-F340-4890-B356-595AB02A3330}" sibTransId="{FD1E961A-6079-4954-A05D-9848C294AA80}"/>
    <dgm:cxn modelId="{B457E2AB-5132-4347-964C-0EFCDBE405BE}" type="presOf" srcId="{26D6935B-A656-475A-A889-9407DBA781EF}" destId="{EB840C62-B2D5-4FC3-8156-A830669A0884}" srcOrd="0" destOrd="1" presId="urn:microsoft.com/office/officeart/2005/8/layout/vList4#2"/>
    <dgm:cxn modelId="{AE9D11F4-C8A1-4880-AE75-01DC2F8AAA51}" type="presOf" srcId="{D37DBA3C-322A-4103-ACC3-AB606DDC4632}" destId="{74CE1110-DF17-4D1C-B770-744BFD6166DD}" srcOrd="1" destOrd="3" presId="urn:microsoft.com/office/officeart/2005/8/layout/vList4#2"/>
    <dgm:cxn modelId="{916B9CEB-F179-41F7-8A1C-779C2D26B3B4}" type="presOf" srcId="{DF941882-5140-4E10-AE6C-3E6FC9661F95}" destId="{9B651383-7798-4E49-BE47-EBA7158F973E}" srcOrd="0" destOrd="0" presId="urn:microsoft.com/office/officeart/2005/8/layout/vList4#2"/>
    <dgm:cxn modelId="{C442EA14-F1A9-447F-BC72-E39C011BAADB}" srcId="{DF941882-5140-4E10-AE6C-3E6FC9661F95}" destId="{0D09243D-45AE-40A6-97D4-C92F0D59B775}" srcOrd="1" destOrd="0" parTransId="{E76C1351-28B6-4ED6-A6D0-34C1E420D69A}" sibTransId="{6E7D646B-EA07-4EDE-89D3-05935BED5E66}"/>
    <dgm:cxn modelId="{5603D985-F310-4CB3-B86D-ED422E2033BE}" type="presOf" srcId="{D39C75EB-0440-42CB-BABE-ADA69C71E132}" destId="{00DE8A11-A472-4A7C-829D-094CB9A8925C}" srcOrd="1" destOrd="0" presId="urn:microsoft.com/office/officeart/2005/8/layout/vList4#2"/>
    <dgm:cxn modelId="{108E0031-FDCC-467F-A2F1-19D583D63BCA}" type="presOf" srcId="{D37DBA3C-322A-4103-ACC3-AB606DDC4632}" destId="{E325970A-6EBC-4490-B9BD-E4A1E614448F}" srcOrd="0" destOrd="3" presId="urn:microsoft.com/office/officeart/2005/8/layout/vList4#2"/>
    <dgm:cxn modelId="{0A577D29-4F29-4FA0-A44E-0133E2E8C671}" srcId="{D39C75EB-0440-42CB-BABE-ADA69C71E132}" destId="{26D6935B-A656-475A-A889-9407DBA781EF}" srcOrd="0" destOrd="0" parTransId="{4F95A36F-3292-46A7-9232-31E303F69437}" sibTransId="{05A03796-B835-47FB-8F17-8482F6845A28}"/>
    <dgm:cxn modelId="{4EE191CA-4244-4C05-A9A7-836C0277144B}" srcId="{F566E09F-B122-4AE7-9867-FAA63A77DA63}" destId="{D37DBA3C-322A-4103-ACC3-AB606DDC4632}" srcOrd="2" destOrd="0" parTransId="{E95199D8-65A5-415C-8BEE-8CB13DFE59FD}" sibTransId="{1B6E8F3F-06CA-4405-A1BA-C73F1D0C0577}"/>
    <dgm:cxn modelId="{8F30EB6B-8FAB-4D08-B937-02D9EA8E29D1}" type="presOf" srcId="{D39C75EB-0440-42CB-BABE-ADA69C71E132}" destId="{EB840C62-B2D5-4FC3-8156-A830669A0884}" srcOrd="0" destOrd="0" presId="urn:microsoft.com/office/officeart/2005/8/layout/vList4#2"/>
    <dgm:cxn modelId="{812B8F07-9186-4791-B0D7-FBB7C23C3966}" type="presOf" srcId="{26D6935B-A656-475A-A889-9407DBA781EF}" destId="{00DE8A11-A472-4A7C-829D-094CB9A8925C}" srcOrd="1" destOrd="1" presId="urn:microsoft.com/office/officeart/2005/8/layout/vList4#2"/>
    <dgm:cxn modelId="{5F4904F1-062C-4CD8-8FCD-BB2CDC50727E}" type="presOf" srcId="{483C4946-DCAB-439B-AAB4-65D9751B314A}" destId="{EB840C62-B2D5-4FC3-8156-A830669A0884}" srcOrd="0" destOrd="2" presId="urn:microsoft.com/office/officeart/2005/8/layout/vList4#2"/>
    <dgm:cxn modelId="{A46CE3F1-FF3F-4592-B696-3BE524E248E9}" type="presOf" srcId="{94555A89-1E38-43BD-9456-D21752C708F2}" destId="{74CE1110-DF17-4D1C-B770-744BFD6166DD}" srcOrd="1" destOrd="1" presId="urn:microsoft.com/office/officeart/2005/8/layout/vList4#2"/>
    <dgm:cxn modelId="{8A8A98EF-0304-4AEF-89DE-8BAE6AFB82B4}" type="presOf" srcId="{0F6334D6-2EFD-4F8F-9D03-B218E6FA9927}" destId="{E325970A-6EBC-4490-B9BD-E4A1E614448F}" srcOrd="0" destOrd="2" presId="urn:microsoft.com/office/officeart/2005/8/layout/vList4#2"/>
    <dgm:cxn modelId="{0FD49C2C-B90A-47D3-BB6B-0FDB74AE598E}" type="presOf" srcId="{128D4F28-2E2D-4396-A88B-8458594BE815}" destId="{D6E17F03-A193-4FD3-BD90-BA1CD77980DB}" srcOrd="1" destOrd="1" presId="urn:microsoft.com/office/officeart/2005/8/layout/vList4#2"/>
    <dgm:cxn modelId="{C8196232-8400-44C5-BDED-7CA1E96F9A25}" type="presOf" srcId="{F566E09F-B122-4AE7-9867-FAA63A77DA63}" destId="{74CE1110-DF17-4D1C-B770-744BFD6166DD}" srcOrd="1" destOrd="0" presId="urn:microsoft.com/office/officeart/2005/8/layout/vList4#2"/>
    <dgm:cxn modelId="{1D456BF5-AF6F-42DB-A74C-465B03EB03D2}" srcId="{D39C75EB-0440-42CB-BABE-ADA69C71E132}" destId="{483C4946-DCAB-439B-AAB4-65D9751B314A}" srcOrd="1" destOrd="0" parTransId="{5F2082AC-F00B-4FAC-8BD1-DE1CF8CEEAAE}" sibTransId="{B2D68FBE-98B8-4A53-9960-AF29206BD45D}"/>
    <dgm:cxn modelId="{E2720C4B-BCDA-44A5-8F83-3D22E506E484}" srcId="{DF941882-5140-4E10-AE6C-3E6FC9661F95}" destId="{D39C75EB-0440-42CB-BABE-ADA69C71E132}" srcOrd="0" destOrd="0" parTransId="{4B1DE5C9-82FC-48C0-93C1-06408804D4F9}" sibTransId="{A53F7089-1BF6-4970-A80F-974F25B3422C}"/>
    <dgm:cxn modelId="{4ADB7D2A-F4F0-4E97-8677-E556280C32A7}" type="presOf" srcId="{0F6334D6-2EFD-4F8F-9D03-B218E6FA9927}" destId="{74CE1110-DF17-4D1C-B770-744BFD6166DD}" srcOrd="1" destOrd="2" presId="urn:microsoft.com/office/officeart/2005/8/layout/vList4#2"/>
    <dgm:cxn modelId="{9F1EFC0E-154E-42E7-B377-40D6F28FE229}" srcId="{F566E09F-B122-4AE7-9867-FAA63A77DA63}" destId="{94555A89-1E38-43BD-9456-D21752C708F2}" srcOrd="0" destOrd="0" parTransId="{7D2D4FA3-23CF-4142-8BF4-C4EFD2F7B01E}" sibTransId="{52C12365-FFE8-484A-A5E8-09AB5480DCB7}"/>
    <dgm:cxn modelId="{60EDE7E7-4CCE-4718-8230-AF71907DCDB2}" type="presOf" srcId="{483C4946-DCAB-439B-AAB4-65D9751B314A}" destId="{00DE8A11-A472-4A7C-829D-094CB9A8925C}" srcOrd="1" destOrd="2" presId="urn:microsoft.com/office/officeart/2005/8/layout/vList4#2"/>
    <dgm:cxn modelId="{ED19044E-78E9-46E5-8941-B275D1B1A51E}" type="presOf" srcId="{F566E09F-B122-4AE7-9867-FAA63A77DA63}" destId="{E325970A-6EBC-4490-B9BD-E4A1E614448F}" srcOrd="0" destOrd="0" presId="urn:microsoft.com/office/officeart/2005/8/layout/vList4#2"/>
    <dgm:cxn modelId="{7C2240D0-1C97-4162-A56B-D555F93846B4}" type="presOf" srcId="{0D09243D-45AE-40A6-97D4-C92F0D59B775}" destId="{3F414FCB-61E4-4957-84C6-C85747357298}" srcOrd="0" destOrd="0" presId="urn:microsoft.com/office/officeart/2005/8/layout/vList4#2"/>
    <dgm:cxn modelId="{9BC17A17-BC15-4811-855A-D03CE5D0259B}" srcId="{F566E09F-B122-4AE7-9867-FAA63A77DA63}" destId="{0F6334D6-2EFD-4F8F-9D03-B218E6FA9927}" srcOrd="1" destOrd="0" parTransId="{3E04ACBB-F66A-4730-AEDF-DF866B1E2211}" sibTransId="{F2680C5C-A077-4A72-BE66-8E262A289870}"/>
    <dgm:cxn modelId="{BBFEC338-65C6-4731-BDDC-AFF4646811A6}" type="presParOf" srcId="{9B651383-7798-4E49-BE47-EBA7158F973E}" destId="{0A2BDBC9-8388-4844-85A2-FE0446280A43}" srcOrd="0" destOrd="0" presId="urn:microsoft.com/office/officeart/2005/8/layout/vList4#2"/>
    <dgm:cxn modelId="{CA9C89A5-3E46-4F09-ADA9-869773232066}" type="presParOf" srcId="{0A2BDBC9-8388-4844-85A2-FE0446280A43}" destId="{EB840C62-B2D5-4FC3-8156-A830669A0884}" srcOrd="0" destOrd="0" presId="urn:microsoft.com/office/officeart/2005/8/layout/vList4#2"/>
    <dgm:cxn modelId="{D67D6241-9A9C-4F1F-98AD-A5DE490D51F4}" type="presParOf" srcId="{0A2BDBC9-8388-4844-85A2-FE0446280A43}" destId="{2F1A605F-59A2-4D44-943B-3FE1EA90E39D}" srcOrd="1" destOrd="0" presId="urn:microsoft.com/office/officeart/2005/8/layout/vList4#2"/>
    <dgm:cxn modelId="{2042F543-D5BC-4DE1-86B8-2BEACF9B37DA}" type="presParOf" srcId="{0A2BDBC9-8388-4844-85A2-FE0446280A43}" destId="{00DE8A11-A472-4A7C-829D-094CB9A8925C}" srcOrd="2" destOrd="0" presId="urn:microsoft.com/office/officeart/2005/8/layout/vList4#2"/>
    <dgm:cxn modelId="{90D59AE3-77E1-4FD2-990F-8E99C88AC7F0}" type="presParOf" srcId="{9B651383-7798-4E49-BE47-EBA7158F973E}" destId="{A96C6238-F336-446D-A59E-698D687651A6}" srcOrd="1" destOrd="0" presId="urn:microsoft.com/office/officeart/2005/8/layout/vList4#2"/>
    <dgm:cxn modelId="{3283A1D1-A0CB-4924-96D9-BEA04AD9CC80}" type="presParOf" srcId="{9B651383-7798-4E49-BE47-EBA7158F973E}" destId="{9443EBF9-BFB2-46D0-890A-1F19DB576D59}" srcOrd="2" destOrd="0" presId="urn:microsoft.com/office/officeart/2005/8/layout/vList4#2"/>
    <dgm:cxn modelId="{82154DEE-DD2F-4E03-B060-5262E40BA368}" type="presParOf" srcId="{9443EBF9-BFB2-46D0-890A-1F19DB576D59}" destId="{3F414FCB-61E4-4957-84C6-C85747357298}" srcOrd="0" destOrd="0" presId="urn:microsoft.com/office/officeart/2005/8/layout/vList4#2"/>
    <dgm:cxn modelId="{F352CAC8-613D-4598-B6A2-893F37DC01E4}" type="presParOf" srcId="{9443EBF9-BFB2-46D0-890A-1F19DB576D59}" destId="{04ABC88E-D07F-411D-82C4-83A3CBD36538}" srcOrd="1" destOrd="0" presId="urn:microsoft.com/office/officeart/2005/8/layout/vList4#2"/>
    <dgm:cxn modelId="{C09733E4-B6F5-43C7-8448-86B4FE18A2E3}" type="presParOf" srcId="{9443EBF9-BFB2-46D0-890A-1F19DB576D59}" destId="{D6E17F03-A193-4FD3-BD90-BA1CD77980DB}" srcOrd="2" destOrd="0" presId="urn:microsoft.com/office/officeart/2005/8/layout/vList4#2"/>
    <dgm:cxn modelId="{B70BBDAA-29D9-4A4D-816D-1CE1914FDC4D}" type="presParOf" srcId="{9B651383-7798-4E49-BE47-EBA7158F973E}" destId="{274A4B2F-2F82-49D1-8674-78D47A0598D1}" srcOrd="3" destOrd="0" presId="urn:microsoft.com/office/officeart/2005/8/layout/vList4#2"/>
    <dgm:cxn modelId="{9F5D5330-C3C1-4B84-99CA-33EB85B17B65}" type="presParOf" srcId="{9B651383-7798-4E49-BE47-EBA7158F973E}" destId="{E5EA856B-AE87-4BB3-87A0-FCD1938B7980}" srcOrd="4" destOrd="0" presId="urn:microsoft.com/office/officeart/2005/8/layout/vList4#2"/>
    <dgm:cxn modelId="{E3578DF3-5E28-4918-998F-637C7D23B434}" type="presParOf" srcId="{E5EA856B-AE87-4BB3-87A0-FCD1938B7980}" destId="{E325970A-6EBC-4490-B9BD-E4A1E614448F}" srcOrd="0" destOrd="0" presId="urn:microsoft.com/office/officeart/2005/8/layout/vList4#2"/>
    <dgm:cxn modelId="{71555960-D375-4929-B3F0-C48C954413C7}" type="presParOf" srcId="{E5EA856B-AE87-4BB3-87A0-FCD1938B7980}" destId="{F6649ED1-3A03-4BDD-BB99-08D39CBB67E5}" srcOrd="1" destOrd="0" presId="urn:microsoft.com/office/officeart/2005/8/layout/vList4#2"/>
    <dgm:cxn modelId="{BB2A7858-3C00-4D78-9CF7-7FC9817FA05B}" type="presParOf" srcId="{E5EA856B-AE87-4BB3-87A0-FCD1938B7980}" destId="{74CE1110-DF17-4D1C-B770-744BFD6166DD}" srcOrd="2" destOrd="0" presId="urn:microsoft.com/office/officeart/2005/8/layout/vList4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241991-3CCC-4114-83A8-D129ABCAC734}" type="doc">
      <dgm:prSet loTypeId="urn:microsoft.com/office/officeart/2005/8/layout/pyramid1" loCatId="pyramid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E525D4DA-F3BE-4C32-9C76-E6002DC94DDB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БИ</a:t>
          </a:r>
          <a:r>
            <a:rPr lang="ru-RU" b="1" dirty="0" smtClean="0"/>
            <a:t>ОСФЕ</a:t>
          </a:r>
          <a:r>
            <a:rPr lang="ru-RU" b="1" dirty="0" smtClean="0">
              <a:solidFill>
                <a:schemeClr val="bg1"/>
              </a:solidFill>
            </a:rPr>
            <a:t>РА</a:t>
          </a:r>
          <a:endParaRPr lang="ru-RU" b="1" dirty="0">
            <a:solidFill>
              <a:schemeClr val="bg1"/>
            </a:solidFill>
          </a:endParaRPr>
        </a:p>
      </dgm:t>
    </dgm:pt>
    <dgm:pt modelId="{D8A328E7-55D4-43BB-BE6D-A62ADBD95EF9}" type="parTrans" cxnId="{ED93EE96-05EF-4BCB-B839-334EC0ACDE5B}">
      <dgm:prSet/>
      <dgm:spPr/>
      <dgm:t>
        <a:bodyPr/>
        <a:lstStyle/>
        <a:p>
          <a:endParaRPr lang="ru-RU"/>
        </a:p>
      </dgm:t>
    </dgm:pt>
    <dgm:pt modelId="{EC8E6CB9-2E1B-4A7D-9AB6-ED9B9E6F04B0}" type="sibTrans" cxnId="{ED93EE96-05EF-4BCB-B839-334EC0ACDE5B}">
      <dgm:prSet/>
      <dgm:spPr/>
      <dgm:t>
        <a:bodyPr/>
        <a:lstStyle/>
        <a:p>
          <a:endParaRPr lang="ru-RU"/>
        </a:p>
      </dgm:t>
    </dgm:pt>
    <dgm:pt modelId="{60C65AD0-979B-44CF-AE8C-E0ADF6224A53}">
      <dgm:prSet phldrT="[Текст]" custT="1"/>
      <dgm:spPr/>
      <dgm:t>
        <a:bodyPr/>
        <a:lstStyle/>
        <a:p>
          <a:r>
            <a:rPr lang="ru-RU" sz="2000" b="1" dirty="0" smtClean="0"/>
            <a:t>БИОЦЕНОЗ</a:t>
          </a:r>
        </a:p>
      </dgm:t>
    </dgm:pt>
    <dgm:pt modelId="{DF0B400E-EC37-4CA4-8C68-8836FF46CCF2}" type="parTrans" cxnId="{DCD7AE38-4709-4901-99D1-FDC579E45CA8}">
      <dgm:prSet/>
      <dgm:spPr/>
      <dgm:t>
        <a:bodyPr/>
        <a:lstStyle/>
        <a:p>
          <a:endParaRPr lang="ru-RU"/>
        </a:p>
      </dgm:t>
    </dgm:pt>
    <dgm:pt modelId="{8389BEBC-F54B-421A-992D-F9C55AEE1107}" type="sibTrans" cxnId="{DCD7AE38-4709-4901-99D1-FDC579E45CA8}">
      <dgm:prSet/>
      <dgm:spPr/>
      <dgm:t>
        <a:bodyPr/>
        <a:lstStyle/>
        <a:p>
          <a:endParaRPr lang="ru-RU"/>
        </a:p>
      </dgm:t>
    </dgm:pt>
    <dgm:pt modelId="{7A3EE90E-FE26-4508-B7BD-668D2C46F99B}">
      <dgm:prSet phldrT="[Текст]" custT="1"/>
      <dgm:spPr/>
      <dgm:t>
        <a:bodyPr/>
        <a:lstStyle/>
        <a:p>
          <a:r>
            <a:rPr lang="ru-RU" sz="6000" b="1" dirty="0" smtClean="0"/>
            <a:t>ВИД</a:t>
          </a:r>
        </a:p>
      </dgm:t>
    </dgm:pt>
    <dgm:pt modelId="{CD613E77-B679-403E-8A18-CB144D8C2D58}" type="parTrans" cxnId="{C70BCE2A-67D9-4702-A9E6-7646F1BB3903}">
      <dgm:prSet/>
      <dgm:spPr/>
      <dgm:t>
        <a:bodyPr/>
        <a:lstStyle/>
        <a:p>
          <a:endParaRPr lang="ru-RU"/>
        </a:p>
      </dgm:t>
    </dgm:pt>
    <dgm:pt modelId="{52D0BD63-77A0-42E8-9933-B87B1D9974A9}" type="sibTrans" cxnId="{C70BCE2A-67D9-4702-A9E6-7646F1BB3903}">
      <dgm:prSet/>
      <dgm:spPr/>
      <dgm:t>
        <a:bodyPr/>
        <a:lstStyle/>
        <a:p>
          <a:endParaRPr lang="ru-RU"/>
        </a:p>
      </dgm:t>
    </dgm:pt>
    <dgm:pt modelId="{CC1B440A-056D-4BBA-A0EE-8A627DB2DF3C}">
      <dgm:prSet custT="1"/>
      <dgm:spPr/>
      <dgm:t>
        <a:bodyPr/>
        <a:lstStyle/>
        <a:p>
          <a:r>
            <a:rPr lang="ru-RU" sz="4000" b="1" dirty="0" smtClean="0"/>
            <a:t>ОРГАНИЗМ</a:t>
          </a:r>
        </a:p>
      </dgm:t>
    </dgm:pt>
    <dgm:pt modelId="{A52E5E78-E1DF-4916-974B-FB51EAAF2F2F}" type="parTrans" cxnId="{3804F9AB-2C06-4BD9-85BA-264C815C5E6A}">
      <dgm:prSet/>
      <dgm:spPr/>
      <dgm:t>
        <a:bodyPr/>
        <a:lstStyle/>
        <a:p>
          <a:endParaRPr lang="ru-RU"/>
        </a:p>
      </dgm:t>
    </dgm:pt>
    <dgm:pt modelId="{243DE68A-554C-49AE-A551-BC49C1D22B66}" type="sibTrans" cxnId="{3804F9AB-2C06-4BD9-85BA-264C815C5E6A}">
      <dgm:prSet/>
      <dgm:spPr/>
      <dgm:t>
        <a:bodyPr/>
        <a:lstStyle/>
        <a:p>
          <a:endParaRPr lang="ru-RU"/>
        </a:p>
      </dgm:t>
    </dgm:pt>
    <dgm:pt modelId="{D15C2B77-D594-4CCA-840C-244A603C2D3B}">
      <dgm:prSet custT="1"/>
      <dgm:spPr/>
      <dgm:t>
        <a:bodyPr/>
        <a:lstStyle/>
        <a:p>
          <a:pPr marL="0" indent="0"/>
          <a:r>
            <a:rPr lang="ru-RU" sz="3600" b="1" dirty="0" smtClean="0"/>
            <a:t>ОРГАНЫ И ТКАНИ</a:t>
          </a:r>
        </a:p>
      </dgm:t>
    </dgm:pt>
    <dgm:pt modelId="{8C12991B-471F-436F-8D25-B3E2EC3F0C87}" type="parTrans" cxnId="{7584FF30-068B-4CAF-B82C-6B3A00E06A2B}">
      <dgm:prSet/>
      <dgm:spPr/>
      <dgm:t>
        <a:bodyPr/>
        <a:lstStyle/>
        <a:p>
          <a:endParaRPr lang="ru-RU"/>
        </a:p>
      </dgm:t>
    </dgm:pt>
    <dgm:pt modelId="{C705E428-185D-44EF-B798-09424A44141F}" type="sibTrans" cxnId="{7584FF30-068B-4CAF-B82C-6B3A00E06A2B}">
      <dgm:prSet/>
      <dgm:spPr/>
      <dgm:t>
        <a:bodyPr/>
        <a:lstStyle/>
        <a:p>
          <a:endParaRPr lang="ru-RU"/>
        </a:p>
      </dgm:t>
    </dgm:pt>
    <dgm:pt modelId="{7ABC22F6-F3B5-40E2-AB76-B7338F0F6BE7}">
      <dgm:prSet custT="1"/>
      <dgm:spPr/>
      <dgm:t>
        <a:bodyPr/>
        <a:lstStyle/>
        <a:p>
          <a:r>
            <a:rPr lang="ru-RU" sz="6000" b="1" dirty="0" smtClean="0"/>
            <a:t>КЛЕТКА</a:t>
          </a:r>
        </a:p>
      </dgm:t>
    </dgm:pt>
    <dgm:pt modelId="{80634A65-F9F2-42C0-B50F-D76A0A77601B}" type="parTrans" cxnId="{4D2839A2-953A-4F45-B6A3-2C2530FF8B98}">
      <dgm:prSet/>
      <dgm:spPr/>
      <dgm:t>
        <a:bodyPr/>
        <a:lstStyle/>
        <a:p>
          <a:endParaRPr lang="ru-RU"/>
        </a:p>
      </dgm:t>
    </dgm:pt>
    <dgm:pt modelId="{1870A5F2-1A90-4872-BC6A-C71CD7CDAB7D}" type="sibTrans" cxnId="{4D2839A2-953A-4F45-B6A3-2C2530FF8B98}">
      <dgm:prSet/>
      <dgm:spPr/>
      <dgm:t>
        <a:bodyPr/>
        <a:lstStyle/>
        <a:p>
          <a:endParaRPr lang="ru-RU"/>
        </a:p>
      </dgm:t>
    </dgm:pt>
    <dgm:pt modelId="{CEFCB19E-C081-4BCE-9537-7DC05B7AD147}">
      <dgm:prSet custT="1"/>
      <dgm:spPr/>
      <dgm:t>
        <a:bodyPr/>
        <a:lstStyle/>
        <a:p>
          <a:r>
            <a:rPr lang="ru-RU" sz="6000" b="1" dirty="0" smtClean="0"/>
            <a:t>МОЛЕКУЛА</a:t>
          </a:r>
          <a:endParaRPr lang="ru-RU" sz="6000" b="1" dirty="0"/>
        </a:p>
      </dgm:t>
    </dgm:pt>
    <dgm:pt modelId="{6BB77013-5A7D-43B9-998E-AD686A67C983}" type="parTrans" cxnId="{D4DA6F74-6688-48F2-992A-222A4CC07C89}">
      <dgm:prSet/>
      <dgm:spPr/>
      <dgm:t>
        <a:bodyPr/>
        <a:lstStyle/>
        <a:p>
          <a:endParaRPr lang="ru-RU"/>
        </a:p>
      </dgm:t>
    </dgm:pt>
    <dgm:pt modelId="{65978929-DBB9-4B10-AFDC-0DB2E088513B}" type="sibTrans" cxnId="{D4DA6F74-6688-48F2-992A-222A4CC07C89}">
      <dgm:prSet/>
      <dgm:spPr/>
      <dgm:t>
        <a:bodyPr/>
        <a:lstStyle/>
        <a:p>
          <a:endParaRPr lang="ru-RU"/>
        </a:p>
      </dgm:t>
    </dgm:pt>
    <dgm:pt modelId="{60916024-73AE-4560-AE14-5D5144A12781}" type="pres">
      <dgm:prSet presAssocID="{5C241991-3CCC-4114-83A8-D129ABCAC73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6BFF57-772B-44F0-9324-389D793C3721}" type="pres">
      <dgm:prSet presAssocID="{E525D4DA-F3BE-4C32-9C76-E6002DC94DDB}" presName="Name8" presStyleCnt="0"/>
      <dgm:spPr/>
    </dgm:pt>
    <dgm:pt modelId="{33EF4EBC-BB3F-4320-BB0E-EB0F935441FD}" type="pres">
      <dgm:prSet presAssocID="{E525D4DA-F3BE-4C32-9C76-E6002DC94DDB}" presName="level" presStyleLbl="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33B489-642A-40B0-93EB-E9CB9667BFE6}" type="pres">
      <dgm:prSet presAssocID="{E525D4DA-F3BE-4C32-9C76-E6002DC94DD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F5DDFE-6A0F-42C5-A660-8F8A2A180FA0}" type="pres">
      <dgm:prSet presAssocID="{60C65AD0-979B-44CF-AE8C-E0ADF6224A53}" presName="Name8" presStyleCnt="0"/>
      <dgm:spPr/>
    </dgm:pt>
    <dgm:pt modelId="{008934C4-54F1-413E-A396-7F7144E2DD6F}" type="pres">
      <dgm:prSet presAssocID="{60C65AD0-979B-44CF-AE8C-E0ADF6224A53}" presName="level" presStyleLbl="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9C7FA5-685D-4DF3-9A09-99BBD5EEC0F3}" type="pres">
      <dgm:prSet presAssocID="{60C65AD0-979B-44CF-AE8C-E0ADF6224A5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BFEE84-8A81-4922-9F98-2A8514CFA210}" type="pres">
      <dgm:prSet presAssocID="{7A3EE90E-FE26-4508-B7BD-668D2C46F99B}" presName="Name8" presStyleCnt="0"/>
      <dgm:spPr/>
    </dgm:pt>
    <dgm:pt modelId="{D8BED337-7A8E-4F76-848E-F79CB95E5A4A}" type="pres">
      <dgm:prSet presAssocID="{7A3EE90E-FE26-4508-B7BD-668D2C46F99B}" presName="level" presStyleLbl="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0EC7E4-EA8C-4D38-BCAC-344F403E2DF1}" type="pres">
      <dgm:prSet presAssocID="{7A3EE90E-FE26-4508-B7BD-668D2C46F99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94D2D2-4F94-4982-92EC-F28AA1FF1FE5}" type="pres">
      <dgm:prSet presAssocID="{CC1B440A-056D-4BBA-A0EE-8A627DB2DF3C}" presName="Name8" presStyleCnt="0"/>
      <dgm:spPr/>
    </dgm:pt>
    <dgm:pt modelId="{5A01613C-CF06-4000-8AD2-31B5BC07F1B6}" type="pres">
      <dgm:prSet presAssocID="{CC1B440A-056D-4BBA-A0EE-8A627DB2DF3C}" presName="level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736396-A528-459E-B774-44FEEE83CF87}" type="pres">
      <dgm:prSet presAssocID="{CC1B440A-056D-4BBA-A0EE-8A627DB2DF3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533994-7D90-4C5E-826B-52D4A59C2640}" type="pres">
      <dgm:prSet presAssocID="{D15C2B77-D594-4CCA-840C-244A603C2D3B}" presName="Name8" presStyleCnt="0"/>
      <dgm:spPr/>
    </dgm:pt>
    <dgm:pt modelId="{7177154B-EAA1-4930-BE1A-D70CA88E668B}" type="pres">
      <dgm:prSet presAssocID="{D15C2B77-D594-4CCA-840C-244A603C2D3B}" presName="level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9E248A-C941-457B-9270-1147AFC9F4C0}" type="pres">
      <dgm:prSet presAssocID="{D15C2B77-D594-4CCA-840C-244A603C2D3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B91884-B4A7-452D-B35F-0AE4BF0E7F0B}" type="pres">
      <dgm:prSet presAssocID="{7ABC22F6-F3B5-40E2-AB76-B7338F0F6BE7}" presName="Name8" presStyleCnt="0"/>
      <dgm:spPr/>
    </dgm:pt>
    <dgm:pt modelId="{AAD31E44-52F4-43E8-88AE-D4D1BA26E06F}" type="pres">
      <dgm:prSet presAssocID="{7ABC22F6-F3B5-40E2-AB76-B7338F0F6BE7}" presName="level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06EB11-FF89-4C1D-99FC-05DA7119D25E}" type="pres">
      <dgm:prSet presAssocID="{7ABC22F6-F3B5-40E2-AB76-B7338F0F6BE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CF9BD2-B2DC-454B-9ED2-D47C7098EC89}" type="pres">
      <dgm:prSet presAssocID="{CEFCB19E-C081-4BCE-9537-7DC05B7AD147}" presName="Name8" presStyleCnt="0"/>
      <dgm:spPr/>
    </dgm:pt>
    <dgm:pt modelId="{7991897B-F5FC-44AC-8CE8-B3F30047AA04}" type="pres">
      <dgm:prSet presAssocID="{CEFCB19E-C081-4BCE-9537-7DC05B7AD147}" presName="level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96BB42-BF65-4DE7-B369-1EF90425B997}" type="pres">
      <dgm:prSet presAssocID="{CEFCB19E-C081-4BCE-9537-7DC05B7AD14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84FF30-068B-4CAF-B82C-6B3A00E06A2B}" srcId="{5C241991-3CCC-4114-83A8-D129ABCAC734}" destId="{D15C2B77-D594-4CCA-840C-244A603C2D3B}" srcOrd="4" destOrd="0" parTransId="{8C12991B-471F-436F-8D25-B3E2EC3F0C87}" sibTransId="{C705E428-185D-44EF-B798-09424A44141F}"/>
    <dgm:cxn modelId="{DCD7AE38-4709-4901-99D1-FDC579E45CA8}" srcId="{5C241991-3CCC-4114-83A8-D129ABCAC734}" destId="{60C65AD0-979B-44CF-AE8C-E0ADF6224A53}" srcOrd="1" destOrd="0" parTransId="{DF0B400E-EC37-4CA4-8C68-8836FF46CCF2}" sibTransId="{8389BEBC-F54B-421A-992D-F9C55AEE1107}"/>
    <dgm:cxn modelId="{A3A7D60F-415B-42AF-A730-37536C374A5B}" type="presOf" srcId="{CEFCB19E-C081-4BCE-9537-7DC05B7AD147}" destId="{7991897B-F5FC-44AC-8CE8-B3F30047AA04}" srcOrd="0" destOrd="0" presId="urn:microsoft.com/office/officeart/2005/8/layout/pyramid1"/>
    <dgm:cxn modelId="{72896B69-9A31-427E-8093-4E814CD5DBC1}" type="presOf" srcId="{E525D4DA-F3BE-4C32-9C76-E6002DC94DDB}" destId="{33EF4EBC-BB3F-4320-BB0E-EB0F935441FD}" srcOrd="0" destOrd="0" presId="urn:microsoft.com/office/officeart/2005/8/layout/pyramid1"/>
    <dgm:cxn modelId="{ED93EE96-05EF-4BCB-B839-334EC0ACDE5B}" srcId="{5C241991-3CCC-4114-83A8-D129ABCAC734}" destId="{E525D4DA-F3BE-4C32-9C76-E6002DC94DDB}" srcOrd="0" destOrd="0" parTransId="{D8A328E7-55D4-43BB-BE6D-A62ADBD95EF9}" sibTransId="{EC8E6CB9-2E1B-4A7D-9AB6-ED9B9E6F04B0}"/>
    <dgm:cxn modelId="{C33A2502-3F58-4710-A8F8-1D8BDD26625D}" type="presOf" srcId="{7A3EE90E-FE26-4508-B7BD-668D2C46F99B}" destId="{A20EC7E4-EA8C-4D38-BCAC-344F403E2DF1}" srcOrd="1" destOrd="0" presId="urn:microsoft.com/office/officeart/2005/8/layout/pyramid1"/>
    <dgm:cxn modelId="{461EAAA3-C398-4629-95CF-1D2AFB9C7CE4}" type="presOf" srcId="{CC1B440A-056D-4BBA-A0EE-8A627DB2DF3C}" destId="{36736396-A528-459E-B774-44FEEE83CF87}" srcOrd="1" destOrd="0" presId="urn:microsoft.com/office/officeart/2005/8/layout/pyramid1"/>
    <dgm:cxn modelId="{4D2839A2-953A-4F45-B6A3-2C2530FF8B98}" srcId="{5C241991-3CCC-4114-83A8-D129ABCAC734}" destId="{7ABC22F6-F3B5-40E2-AB76-B7338F0F6BE7}" srcOrd="5" destOrd="0" parTransId="{80634A65-F9F2-42C0-B50F-D76A0A77601B}" sibTransId="{1870A5F2-1A90-4872-BC6A-C71CD7CDAB7D}"/>
    <dgm:cxn modelId="{905D1C5A-CF55-422A-8B29-151B969B299C}" type="presOf" srcId="{7ABC22F6-F3B5-40E2-AB76-B7338F0F6BE7}" destId="{AAD31E44-52F4-43E8-88AE-D4D1BA26E06F}" srcOrd="0" destOrd="0" presId="urn:microsoft.com/office/officeart/2005/8/layout/pyramid1"/>
    <dgm:cxn modelId="{1A1B4B50-B176-4C8C-9CD5-A880BCC3A2A3}" type="presOf" srcId="{D15C2B77-D594-4CCA-840C-244A603C2D3B}" destId="{7177154B-EAA1-4930-BE1A-D70CA88E668B}" srcOrd="0" destOrd="0" presId="urn:microsoft.com/office/officeart/2005/8/layout/pyramid1"/>
    <dgm:cxn modelId="{C70BCE2A-67D9-4702-A9E6-7646F1BB3903}" srcId="{5C241991-3CCC-4114-83A8-D129ABCAC734}" destId="{7A3EE90E-FE26-4508-B7BD-668D2C46F99B}" srcOrd="2" destOrd="0" parTransId="{CD613E77-B679-403E-8A18-CB144D8C2D58}" sibTransId="{52D0BD63-77A0-42E8-9933-B87B1D9974A9}"/>
    <dgm:cxn modelId="{D4DA6F74-6688-48F2-992A-222A4CC07C89}" srcId="{5C241991-3CCC-4114-83A8-D129ABCAC734}" destId="{CEFCB19E-C081-4BCE-9537-7DC05B7AD147}" srcOrd="6" destOrd="0" parTransId="{6BB77013-5A7D-43B9-998E-AD686A67C983}" sibTransId="{65978929-DBB9-4B10-AFDC-0DB2E088513B}"/>
    <dgm:cxn modelId="{4E8AFCB3-F4E4-4616-8B54-764872A1622F}" type="presOf" srcId="{7A3EE90E-FE26-4508-B7BD-668D2C46F99B}" destId="{D8BED337-7A8E-4F76-848E-F79CB95E5A4A}" srcOrd="0" destOrd="0" presId="urn:microsoft.com/office/officeart/2005/8/layout/pyramid1"/>
    <dgm:cxn modelId="{A69BC9A8-437F-42BA-BCC8-0B1803ABF5B5}" type="presOf" srcId="{CEFCB19E-C081-4BCE-9537-7DC05B7AD147}" destId="{1596BB42-BF65-4DE7-B369-1EF90425B997}" srcOrd="1" destOrd="0" presId="urn:microsoft.com/office/officeart/2005/8/layout/pyramid1"/>
    <dgm:cxn modelId="{982D305D-F31C-4246-8EE0-52631245FD33}" type="presOf" srcId="{E525D4DA-F3BE-4C32-9C76-E6002DC94DDB}" destId="{2933B489-642A-40B0-93EB-E9CB9667BFE6}" srcOrd="1" destOrd="0" presId="urn:microsoft.com/office/officeart/2005/8/layout/pyramid1"/>
    <dgm:cxn modelId="{83AD3BDD-6EAF-448C-AB51-0DF7E1B3B1CD}" type="presOf" srcId="{CC1B440A-056D-4BBA-A0EE-8A627DB2DF3C}" destId="{5A01613C-CF06-4000-8AD2-31B5BC07F1B6}" srcOrd="0" destOrd="0" presId="urn:microsoft.com/office/officeart/2005/8/layout/pyramid1"/>
    <dgm:cxn modelId="{D38DD1D3-759E-4AC6-B2AB-221A0DC47ED1}" type="presOf" srcId="{5C241991-3CCC-4114-83A8-D129ABCAC734}" destId="{60916024-73AE-4560-AE14-5D5144A12781}" srcOrd="0" destOrd="0" presId="urn:microsoft.com/office/officeart/2005/8/layout/pyramid1"/>
    <dgm:cxn modelId="{BE4DA909-ECE4-4523-8FF1-F4CDC97DAEB4}" type="presOf" srcId="{D15C2B77-D594-4CCA-840C-244A603C2D3B}" destId="{D99E248A-C941-457B-9270-1147AFC9F4C0}" srcOrd="1" destOrd="0" presId="urn:microsoft.com/office/officeart/2005/8/layout/pyramid1"/>
    <dgm:cxn modelId="{3804F9AB-2C06-4BD9-85BA-264C815C5E6A}" srcId="{5C241991-3CCC-4114-83A8-D129ABCAC734}" destId="{CC1B440A-056D-4BBA-A0EE-8A627DB2DF3C}" srcOrd="3" destOrd="0" parTransId="{A52E5E78-E1DF-4916-974B-FB51EAAF2F2F}" sibTransId="{243DE68A-554C-49AE-A551-BC49C1D22B66}"/>
    <dgm:cxn modelId="{D69E10F5-166A-4994-B727-D9423FBC76DF}" type="presOf" srcId="{7ABC22F6-F3B5-40E2-AB76-B7338F0F6BE7}" destId="{7106EB11-FF89-4C1D-99FC-05DA7119D25E}" srcOrd="1" destOrd="0" presId="urn:microsoft.com/office/officeart/2005/8/layout/pyramid1"/>
    <dgm:cxn modelId="{212425A1-297A-4741-89AC-FB59415D2758}" type="presOf" srcId="{60C65AD0-979B-44CF-AE8C-E0ADF6224A53}" destId="{119C7FA5-685D-4DF3-9A09-99BBD5EEC0F3}" srcOrd="1" destOrd="0" presId="urn:microsoft.com/office/officeart/2005/8/layout/pyramid1"/>
    <dgm:cxn modelId="{EB6459BF-C064-4632-8153-693102DC206A}" type="presOf" srcId="{60C65AD0-979B-44CF-AE8C-E0ADF6224A53}" destId="{008934C4-54F1-413E-A396-7F7144E2DD6F}" srcOrd="0" destOrd="0" presId="urn:microsoft.com/office/officeart/2005/8/layout/pyramid1"/>
    <dgm:cxn modelId="{67F08D02-E0AA-42E4-B474-F3D47644C5CA}" type="presParOf" srcId="{60916024-73AE-4560-AE14-5D5144A12781}" destId="{4D6BFF57-772B-44F0-9324-389D793C3721}" srcOrd="0" destOrd="0" presId="urn:microsoft.com/office/officeart/2005/8/layout/pyramid1"/>
    <dgm:cxn modelId="{06A0A432-D19E-4A77-8206-036C349691C7}" type="presParOf" srcId="{4D6BFF57-772B-44F0-9324-389D793C3721}" destId="{33EF4EBC-BB3F-4320-BB0E-EB0F935441FD}" srcOrd="0" destOrd="0" presId="urn:microsoft.com/office/officeart/2005/8/layout/pyramid1"/>
    <dgm:cxn modelId="{5843D978-D272-4A06-8B51-B53AB9DF1AB1}" type="presParOf" srcId="{4D6BFF57-772B-44F0-9324-389D793C3721}" destId="{2933B489-642A-40B0-93EB-E9CB9667BFE6}" srcOrd="1" destOrd="0" presId="urn:microsoft.com/office/officeart/2005/8/layout/pyramid1"/>
    <dgm:cxn modelId="{B00EB1A3-59A3-4ADE-ACAD-F8EF5C0D72B7}" type="presParOf" srcId="{60916024-73AE-4560-AE14-5D5144A12781}" destId="{ECF5DDFE-6A0F-42C5-A660-8F8A2A180FA0}" srcOrd="1" destOrd="0" presId="urn:microsoft.com/office/officeart/2005/8/layout/pyramid1"/>
    <dgm:cxn modelId="{9FB2EF5C-62CD-4299-9BC9-263D7586F0FB}" type="presParOf" srcId="{ECF5DDFE-6A0F-42C5-A660-8F8A2A180FA0}" destId="{008934C4-54F1-413E-A396-7F7144E2DD6F}" srcOrd="0" destOrd="0" presId="urn:microsoft.com/office/officeart/2005/8/layout/pyramid1"/>
    <dgm:cxn modelId="{D20CA0AB-6140-49A8-B470-BC87701E1B35}" type="presParOf" srcId="{ECF5DDFE-6A0F-42C5-A660-8F8A2A180FA0}" destId="{119C7FA5-685D-4DF3-9A09-99BBD5EEC0F3}" srcOrd="1" destOrd="0" presId="urn:microsoft.com/office/officeart/2005/8/layout/pyramid1"/>
    <dgm:cxn modelId="{8856795A-4590-4919-B0E8-C9DC1490A336}" type="presParOf" srcId="{60916024-73AE-4560-AE14-5D5144A12781}" destId="{09BFEE84-8A81-4922-9F98-2A8514CFA210}" srcOrd="2" destOrd="0" presId="urn:microsoft.com/office/officeart/2005/8/layout/pyramid1"/>
    <dgm:cxn modelId="{ED34A082-EC2E-421B-9035-33995D1A3D48}" type="presParOf" srcId="{09BFEE84-8A81-4922-9F98-2A8514CFA210}" destId="{D8BED337-7A8E-4F76-848E-F79CB95E5A4A}" srcOrd="0" destOrd="0" presId="urn:microsoft.com/office/officeart/2005/8/layout/pyramid1"/>
    <dgm:cxn modelId="{071C8D00-CB10-4130-94D8-16D0CF0E7A44}" type="presParOf" srcId="{09BFEE84-8A81-4922-9F98-2A8514CFA210}" destId="{A20EC7E4-EA8C-4D38-BCAC-344F403E2DF1}" srcOrd="1" destOrd="0" presId="urn:microsoft.com/office/officeart/2005/8/layout/pyramid1"/>
    <dgm:cxn modelId="{E66DAC15-91FC-4BF2-98E5-E29A1121F333}" type="presParOf" srcId="{60916024-73AE-4560-AE14-5D5144A12781}" destId="{2294D2D2-4F94-4982-92EC-F28AA1FF1FE5}" srcOrd="3" destOrd="0" presId="urn:microsoft.com/office/officeart/2005/8/layout/pyramid1"/>
    <dgm:cxn modelId="{F3002F9D-8B61-42F0-880D-46B8C91E0F52}" type="presParOf" srcId="{2294D2D2-4F94-4982-92EC-F28AA1FF1FE5}" destId="{5A01613C-CF06-4000-8AD2-31B5BC07F1B6}" srcOrd="0" destOrd="0" presId="urn:microsoft.com/office/officeart/2005/8/layout/pyramid1"/>
    <dgm:cxn modelId="{4D3DED67-2468-407E-AD1C-49ADC78DED38}" type="presParOf" srcId="{2294D2D2-4F94-4982-92EC-F28AA1FF1FE5}" destId="{36736396-A528-459E-B774-44FEEE83CF87}" srcOrd="1" destOrd="0" presId="urn:microsoft.com/office/officeart/2005/8/layout/pyramid1"/>
    <dgm:cxn modelId="{45CDFDB3-1732-407E-A41A-56AD8F2D00EF}" type="presParOf" srcId="{60916024-73AE-4560-AE14-5D5144A12781}" destId="{1D533994-7D90-4C5E-826B-52D4A59C2640}" srcOrd="4" destOrd="0" presId="urn:microsoft.com/office/officeart/2005/8/layout/pyramid1"/>
    <dgm:cxn modelId="{BBBAB1F5-54FD-4A0F-BF62-7040CCA79182}" type="presParOf" srcId="{1D533994-7D90-4C5E-826B-52D4A59C2640}" destId="{7177154B-EAA1-4930-BE1A-D70CA88E668B}" srcOrd="0" destOrd="0" presId="urn:microsoft.com/office/officeart/2005/8/layout/pyramid1"/>
    <dgm:cxn modelId="{093519BA-6422-41E1-9ED5-14CBD3D617C8}" type="presParOf" srcId="{1D533994-7D90-4C5E-826B-52D4A59C2640}" destId="{D99E248A-C941-457B-9270-1147AFC9F4C0}" srcOrd="1" destOrd="0" presId="urn:microsoft.com/office/officeart/2005/8/layout/pyramid1"/>
    <dgm:cxn modelId="{4C583E00-5F2C-4E37-91C4-6DF78BFF888A}" type="presParOf" srcId="{60916024-73AE-4560-AE14-5D5144A12781}" destId="{74B91884-B4A7-452D-B35F-0AE4BF0E7F0B}" srcOrd="5" destOrd="0" presId="urn:microsoft.com/office/officeart/2005/8/layout/pyramid1"/>
    <dgm:cxn modelId="{F724FEC7-06A4-4E1D-B143-E491A714680E}" type="presParOf" srcId="{74B91884-B4A7-452D-B35F-0AE4BF0E7F0B}" destId="{AAD31E44-52F4-43E8-88AE-D4D1BA26E06F}" srcOrd="0" destOrd="0" presId="urn:microsoft.com/office/officeart/2005/8/layout/pyramid1"/>
    <dgm:cxn modelId="{77615AB5-CB90-45AD-B5A0-6637C5D1D687}" type="presParOf" srcId="{74B91884-B4A7-452D-B35F-0AE4BF0E7F0B}" destId="{7106EB11-FF89-4C1D-99FC-05DA7119D25E}" srcOrd="1" destOrd="0" presId="urn:microsoft.com/office/officeart/2005/8/layout/pyramid1"/>
    <dgm:cxn modelId="{63152177-E25D-4475-B34F-D56B2E5C7E0D}" type="presParOf" srcId="{60916024-73AE-4560-AE14-5D5144A12781}" destId="{14CF9BD2-B2DC-454B-9ED2-D47C7098EC89}" srcOrd="6" destOrd="0" presId="urn:microsoft.com/office/officeart/2005/8/layout/pyramid1"/>
    <dgm:cxn modelId="{B8FE5042-11F4-4777-99A5-BEE6BD059AD9}" type="presParOf" srcId="{14CF9BD2-B2DC-454B-9ED2-D47C7098EC89}" destId="{7991897B-F5FC-44AC-8CE8-B3F30047AA04}" srcOrd="0" destOrd="0" presId="urn:microsoft.com/office/officeart/2005/8/layout/pyramid1"/>
    <dgm:cxn modelId="{CAACDE56-CB3C-4BB6-840C-2DD9AF589807}" type="presParOf" srcId="{14CF9BD2-B2DC-454B-9ED2-D47C7098EC89}" destId="{1596BB42-BF65-4DE7-B369-1EF90425B99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A9CE662-C4F4-4277-870C-4CA3A55549D3}" type="doc">
      <dgm:prSet loTypeId="urn:microsoft.com/office/officeart/2005/8/layout/chevron1" loCatId="process" qsTypeId="urn:microsoft.com/office/officeart/2005/8/quickstyle/simple1" qsCatId="simple" csTypeId="urn:microsoft.com/office/officeart/2005/8/colors/colorful1#2" csCatId="colorful" phldr="1"/>
      <dgm:spPr/>
    </dgm:pt>
    <dgm:pt modelId="{54CC9A21-F8E4-4C43-8732-76ABF19B81A7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en-US" sz="5000" dirty="0" smtClean="0"/>
            <a:t>&gt;</a:t>
          </a:r>
          <a:r>
            <a:rPr lang="ru-RU" sz="5000" dirty="0" smtClean="0"/>
            <a:t>100</a:t>
          </a:r>
        </a:p>
        <a:p>
          <a:pPr>
            <a:spcAft>
              <a:spcPts val="0"/>
            </a:spcAft>
          </a:pPr>
          <a:r>
            <a:rPr lang="ru-RU" sz="2300" b="1" dirty="0" smtClean="0"/>
            <a:t>ИЗВЕСТНЫ</a:t>
          </a:r>
          <a:endParaRPr lang="ru-RU" sz="2300" b="1" dirty="0"/>
        </a:p>
      </dgm:t>
    </dgm:pt>
    <dgm:pt modelId="{80D0DFBB-53C7-42B9-9178-D5B1B2DF58D0}" type="parTrans" cxnId="{C45522E0-DDC0-4995-94FC-6B92E9B399BC}">
      <dgm:prSet/>
      <dgm:spPr/>
      <dgm:t>
        <a:bodyPr/>
        <a:lstStyle/>
        <a:p>
          <a:endParaRPr lang="ru-RU"/>
        </a:p>
      </dgm:t>
    </dgm:pt>
    <dgm:pt modelId="{61FC606A-3A46-44D3-867D-A1AE9D83C331}" type="sibTrans" cxnId="{C45522E0-DDC0-4995-94FC-6B92E9B399BC}">
      <dgm:prSet/>
      <dgm:spPr/>
      <dgm:t>
        <a:bodyPr/>
        <a:lstStyle/>
        <a:p>
          <a:endParaRPr lang="ru-RU"/>
        </a:p>
      </dgm:t>
    </dgm:pt>
    <dgm:pt modelId="{006F6047-9920-441A-8D2A-14D16CA86178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5000" dirty="0" smtClean="0"/>
            <a:t>80</a:t>
          </a:r>
        </a:p>
        <a:p>
          <a:pPr>
            <a:spcAft>
              <a:spcPts val="0"/>
            </a:spcAft>
          </a:pPr>
          <a:r>
            <a:rPr lang="ru-RU" sz="1800" b="1" dirty="0" smtClean="0"/>
            <a:t>ВХОДЯТ В СОСТАВ</a:t>
          </a:r>
          <a:endParaRPr lang="ru-RU" sz="1800" b="1" dirty="0"/>
        </a:p>
      </dgm:t>
    </dgm:pt>
    <dgm:pt modelId="{DE0A2A56-ED22-4D85-BA95-51A6CB4ECCDD}" type="parTrans" cxnId="{9CD93521-A715-4819-9C14-CCDC65331154}">
      <dgm:prSet/>
      <dgm:spPr/>
      <dgm:t>
        <a:bodyPr/>
        <a:lstStyle/>
        <a:p>
          <a:endParaRPr lang="ru-RU"/>
        </a:p>
      </dgm:t>
    </dgm:pt>
    <dgm:pt modelId="{6B33B182-E83C-4A2D-A5FE-7738373BB81A}" type="sibTrans" cxnId="{9CD93521-A715-4819-9C14-CCDC65331154}">
      <dgm:prSet/>
      <dgm:spPr/>
      <dgm:t>
        <a:bodyPr/>
        <a:lstStyle/>
        <a:p>
          <a:endParaRPr lang="ru-RU"/>
        </a:p>
      </dgm:t>
    </dgm:pt>
    <dgm:pt modelId="{0A6C115B-4E50-4694-9389-2D3CC21F0FFA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5000" dirty="0" smtClean="0"/>
            <a:t>24</a:t>
          </a:r>
        </a:p>
        <a:p>
          <a:pPr>
            <a:spcAft>
              <a:spcPts val="0"/>
            </a:spcAft>
          </a:pPr>
          <a:r>
            <a:rPr lang="ru-RU" sz="1800" b="1" dirty="0" smtClean="0"/>
            <a:t>ИЗВЕСТНО ЗНАЧЕНИЕ</a:t>
          </a:r>
          <a:endParaRPr lang="ru-RU" sz="1800" b="1" dirty="0"/>
        </a:p>
      </dgm:t>
    </dgm:pt>
    <dgm:pt modelId="{14007689-5D07-48D5-A361-CEE0D0FF2886}" type="parTrans" cxnId="{0BEBBF06-1039-4792-8B73-BEB9D9BD9BC5}">
      <dgm:prSet/>
      <dgm:spPr/>
      <dgm:t>
        <a:bodyPr/>
        <a:lstStyle/>
        <a:p>
          <a:endParaRPr lang="ru-RU"/>
        </a:p>
      </dgm:t>
    </dgm:pt>
    <dgm:pt modelId="{8FB12F9C-099E-4969-A121-0AEBCFDC1442}" type="sibTrans" cxnId="{0BEBBF06-1039-4792-8B73-BEB9D9BD9BC5}">
      <dgm:prSet/>
      <dgm:spPr/>
      <dgm:t>
        <a:bodyPr/>
        <a:lstStyle/>
        <a:p>
          <a:endParaRPr lang="ru-RU"/>
        </a:p>
      </dgm:t>
    </dgm:pt>
    <dgm:pt modelId="{A6A2C775-663F-42CA-9090-4262064C9711}" type="pres">
      <dgm:prSet presAssocID="{EA9CE662-C4F4-4277-870C-4CA3A55549D3}" presName="Name0" presStyleCnt="0">
        <dgm:presLayoutVars>
          <dgm:dir/>
          <dgm:animLvl val="lvl"/>
          <dgm:resizeHandles val="exact"/>
        </dgm:presLayoutVars>
      </dgm:prSet>
      <dgm:spPr/>
    </dgm:pt>
    <dgm:pt modelId="{4E4030EB-CC0D-4BE2-886C-0C6BDF313026}" type="pres">
      <dgm:prSet presAssocID="{54CC9A21-F8E4-4C43-8732-76ABF19B81A7}" presName="parTxOnly" presStyleLbl="node1" presStyleIdx="0" presStyleCnt="3" custScaleX="111303" custScaleY="1301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7BB10B-0FD6-4EE5-BD00-13C25C5BA957}" type="pres">
      <dgm:prSet presAssocID="{61FC606A-3A46-44D3-867D-A1AE9D83C331}" presName="parTxOnlySpace" presStyleCnt="0"/>
      <dgm:spPr/>
    </dgm:pt>
    <dgm:pt modelId="{BA0AAEFD-3BC1-4785-8068-AFE45271A03D}" type="pres">
      <dgm:prSet presAssocID="{006F6047-9920-441A-8D2A-14D16CA86178}" presName="parTxOnly" presStyleLbl="node1" presStyleIdx="1" presStyleCnt="3" custScaleY="1352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7D0B1D-DD34-4E3E-8EA0-1350A4DE06AC}" type="pres">
      <dgm:prSet presAssocID="{6B33B182-E83C-4A2D-A5FE-7738373BB81A}" presName="parTxOnlySpace" presStyleCnt="0"/>
      <dgm:spPr/>
    </dgm:pt>
    <dgm:pt modelId="{9386E022-9C98-4568-BD08-5315BAC4E0AE}" type="pres">
      <dgm:prSet presAssocID="{0A6C115B-4E50-4694-9389-2D3CC21F0FFA}" presName="parTxOnly" presStyleLbl="node1" presStyleIdx="2" presStyleCnt="3" custScaleY="1352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C59825-660D-478D-9953-594C6D416DBC}" type="presOf" srcId="{0A6C115B-4E50-4694-9389-2D3CC21F0FFA}" destId="{9386E022-9C98-4568-BD08-5315BAC4E0AE}" srcOrd="0" destOrd="0" presId="urn:microsoft.com/office/officeart/2005/8/layout/chevron1"/>
    <dgm:cxn modelId="{C45522E0-DDC0-4995-94FC-6B92E9B399BC}" srcId="{EA9CE662-C4F4-4277-870C-4CA3A55549D3}" destId="{54CC9A21-F8E4-4C43-8732-76ABF19B81A7}" srcOrd="0" destOrd="0" parTransId="{80D0DFBB-53C7-42B9-9178-D5B1B2DF58D0}" sibTransId="{61FC606A-3A46-44D3-867D-A1AE9D83C331}"/>
    <dgm:cxn modelId="{0BEBBF06-1039-4792-8B73-BEB9D9BD9BC5}" srcId="{EA9CE662-C4F4-4277-870C-4CA3A55549D3}" destId="{0A6C115B-4E50-4694-9389-2D3CC21F0FFA}" srcOrd="2" destOrd="0" parTransId="{14007689-5D07-48D5-A361-CEE0D0FF2886}" sibTransId="{8FB12F9C-099E-4969-A121-0AEBCFDC1442}"/>
    <dgm:cxn modelId="{4D142259-BD1B-48F1-85E8-79829A885068}" type="presOf" srcId="{EA9CE662-C4F4-4277-870C-4CA3A55549D3}" destId="{A6A2C775-663F-42CA-9090-4262064C9711}" srcOrd="0" destOrd="0" presId="urn:microsoft.com/office/officeart/2005/8/layout/chevron1"/>
    <dgm:cxn modelId="{9CD93521-A715-4819-9C14-CCDC65331154}" srcId="{EA9CE662-C4F4-4277-870C-4CA3A55549D3}" destId="{006F6047-9920-441A-8D2A-14D16CA86178}" srcOrd="1" destOrd="0" parTransId="{DE0A2A56-ED22-4D85-BA95-51A6CB4ECCDD}" sibTransId="{6B33B182-E83C-4A2D-A5FE-7738373BB81A}"/>
    <dgm:cxn modelId="{23C19675-A268-4975-9B76-8242119DA6CA}" type="presOf" srcId="{54CC9A21-F8E4-4C43-8732-76ABF19B81A7}" destId="{4E4030EB-CC0D-4BE2-886C-0C6BDF313026}" srcOrd="0" destOrd="0" presId="urn:microsoft.com/office/officeart/2005/8/layout/chevron1"/>
    <dgm:cxn modelId="{575D58FD-B909-45F7-A234-786906D6779E}" type="presOf" srcId="{006F6047-9920-441A-8D2A-14D16CA86178}" destId="{BA0AAEFD-3BC1-4785-8068-AFE45271A03D}" srcOrd="0" destOrd="0" presId="urn:microsoft.com/office/officeart/2005/8/layout/chevron1"/>
    <dgm:cxn modelId="{9D82DD82-C607-4E02-A1FA-348A4026C127}" type="presParOf" srcId="{A6A2C775-663F-42CA-9090-4262064C9711}" destId="{4E4030EB-CC0D-4BE2-886C-0C6BDF313026}" srcOrd="0" destOrd="0" presId="urn:microsoft.com/office/officeart/2005/8/layout/chevron1"/>
    <dgm:cxn modelId="{719CC24C-3071-4D3E-8FD3-48CBED579BAC}" type="presParOf" srcId="{A6A2C775-663F-42CA-9090-4262064C9711}" destId="{787BB10B-0FD6-4EE5-BD00-13C25C5BA957}" srcOrd="1" destOrd="0" presId="urn:microsoft.com/office/officeart/2005/8/layout/chevron1"/>
    <dgm:cxn modelId="{3C837D40-E4EC-410D-ADF4-53F6E79512D8}" type="presParOf" srcId="{A6A2C775-663F-42CA-9090-4262064C9711}" destId="{BA0AAEFD-3BC1-4785-8068-AFE45271A03D}" srcOrd="2" destOrd="0" presId="urn:microsoft.com/office/officeart/2005/8/layout/chevron1"/>
    <dgm:cxn modelId="{3B198F3E-8E05-4B07-AB1D-5F56BF67874B}" type="presParOf" srcId="{A6A2C775-663F-42CA-9090-4262064C9711}" destId="{D37D0B1D-DD34-4E3E-8EA0-1350A4DE06AC}" srcOrd="3" destOrd="0" presId="urn:microsoft.com/office/officeart/2005/8/layout/chevron1"/>
    <dgm:cxn modelId="{B53564B9-BB43-4DFA-A95A-3F2FD2CC9FF6}" type="presParOf" srcId="{A6A2C775-663F-42CA-9090-4262064C9711}" destId="{9386E022-9C98-4568-BD08-5315BAC4E0AE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AA0D131-D7B8-436F-BACC-2E3DDEB0C8C1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A299193-A874-4710-967E-28BFA52E5959}">
      <dgm:prSet phldrT="[Текст]" custT="1"/>
      <dgm:spPr/>
      <dgm:t>
        <a:bodyPr/>
        <a:lstStyle/>
        <a:p>
          <a:r>
            <a:rPr lang="ru-RU" sz="2500" b="1" i="1" dirty="0" smtClean="0">
              <a:solidFill>
                <a:schemeClr val="tx1"/>
              </a:solidFill>
            </a:rPr>
            <a:t>Структурная</a:t>
          </a:r>
          <a:endParaRPr lang="ru-RU" sz="2500" b="1" i="1" dirty="0">
            <a:solidFill>
              <a:schemeClr val="tx1"/>
            </a:solidFill>
          </a:endParaRPr>
        </a:p>
      </dgm:t>
    </dgm:pt>
    <dgm:pt modelId="{A052E56C-83C8-43EF-A104-0D2904AA79C8}" type="parTrans" cxnId="{214CA9FE-4822-44F5-A232-C8035BB0A0E8}">
      <dgm:prSet/>
      <dgm:spPr/>
      <dgm:t>
        <a:bodyPr/>
        <a:lstStyle/>
        <a:p>
          <a:endParaRPr lang="ru-RU"/>
        </a:p>
      </dgm:t>
    </dgm:pt>
    <dgm:pt modelId="{55C32FDB-9B31-49C7-8865-ECF9687315E8}" type="sibTrans" cxnId="{214CA9FE-4822-44F5-A232-C8035BB0A0E8}">
      <dgm:prSet/>
      <dgm:spPr/>
      <dgm:t>
        <a:bodyPr/>
        <a:lstStyle/>
        <a:p>
          <a:endParaRPr lang="ru-RU"/>
        </a:p>
      </dgm:t>
    </dgm:pt>
    <dgm:pt modelId="{BB26B620-1592-41A6-B11A-BE1120C25A53}">
      <dgm:prSet phldrT="[Текст]" custT="1"/>
      <dgm:spPr/>
      <dgm:t>
        <a:bodyPr/>
        <a:lstStyle/>
        <a:p>
          <a:r>
            <a:rPr lang="ru-RU" sz="2300" dirty="0" smtClean="0"/>
            <a:t>Полисахариды, состоящие из 2-х типов простых сахаров, которые регулярно чередуются в длинных цепях</a:t>
          </a:r>
          <a:endParaRPr lang="ru-RU" sz="2300" dirty="0"/>
        </a:p>
      </dgm:t>
    </dgm:pt>
    <dgm:pt modelId="{8A3DE85E-0C31-46CB-A242-9C6B55F82076}" type="parTrans" cxnId="{5FE532A4-F4CA-4E1E-B5BD-B943E13928B7}">
      <dgm:prSet/>
      <dgm:spPr/>
      <dgm:t>
        <a:bodyPr/>
        <a:lstStyle/>
        <a:p>
          <a:endParaRPr lang="ru-RU"/>
        </a:p>
      </dgm:t>
    </dgm:pt>
    <dgm:pt modelId="{332C8A53-36DB-497C-8B07-9C6527AE298F}" type="sibTrans" cxnId="{5FE532A4-F4CA-4E1E-B5BD-B943E13928B7}">
      <dgm:prSet/>
      <dgm:spPr/>
      <dgm:t>
        <a:bodyPr/>
        <a:lstStyle/>
        <a:p>
          <a:endParaRPr lang="ru-RU"/>
        </a:p>
      </dgm:t>
    </dgm:pt>
    <dgm:pt modelId="{AEDE293C-693D-468E-B2C1-1FFFF40B94BC}">
      <dgm:prSet phldrT="[Текст]" custT="1"/>
      <dgm:spPr/>
      <dgm:t>
        <a:bodyPr/>
        <a:lstStyle/>
        <a:p>
          <a:r>
            <a:rPr lang="ru-RU" sz="2300" dirty="0" smtClean="0"/>
            <a:t>Межклеточное вещество, сухожилия,   хрящи</a:t>
          </a:r>
          <a:endParaRPr lang="ru-RU" sz="2300" dirty="0"/>
        </a:p>
      </dgm:t>
    </dgm:pt>
    <dgm:pt modelId="{87697156-D476-4FCD-80C0-872A316AC853}" type="parTrans" cxnId="{B305D604-DF5D-495E-8BF9-BFFF9DB7E055}">
      <dgm:prSet/>
      <dgm:spPr/>
      <dgm:t>
        <a:bodyPr/>
        <a:lstStyle/>
        <a:p>
          <a:endParaRPr lang="ru-RU"/>
        </a:p>
      </dgm:t>
    </dgm:pt>
    <dgm:pt modelId="{83F9E0F4-FF7E-4512-A2EE-544CC42B19BA}" type="sibTrans" cxnId="{B305D604-DF5D-495E-8BF9-BFFF9DB7E055}">
      <dgm:prSet/>
      <dgm:spPr/>
      <dgm:t>
        <a:bodyPr/>
        <a:lstStyle/>
        <a:p>
          <a:endParaRPr lang="ru-RU"/>
        </a:p>
      </dgm:t>
    </dgm:pt>
    <dgm:pt modelId="{61D9360A-EC73-43EC-99BF-DC888019CAFC}">
      <dgm:prSet phldrT="[Текст]" custT="1"/>
      <dgm:spPr/>
      <dgm:t>
        <a:bodyPr/>
        <a:lstStyle/>
        <a:p>
          <a:r>
            <a:rPr lang="ru-RU" sz="2300" b="1" i="1" dirty="0" smtClean="0">
              <a:solidFill>
                <a:schemeClr val="tx1"/>
              </a:solidFill>
            </a:rPr>
            <a:t>Энергетическая</a:t>
          </a:r>
          <a:endParaRPr lang="ru-RU" sz="2300" b="1" i="1" dirty="0">
            <a:solidFill>
              <a:schemeClr val="tx1"/>
            </a:solidFill>
          </a:endParaRPr>
        </a:p>
      </dgm:t>
    </dgm:pt>
    <dgm:pt modelId="{E3907336-689F-43D6-83B4-92198FEEB270}" type="parTrans" cxnId="{72FC9747-6C05-4ED7-8DF6-3D51B45A33FC}">
      <dgm:prSet/>
      <dgm:spPr/>
      <dgm:t>
        <a:bodyPr/>
        <a:lstStyle/>
        <a:p>
          <a:endParaRPr lang="ru-RU"/>
        </a:p>
      </dgm:t>
    </dgm:pt>
    <dgm:pt modelId="{52B42DD3-2A6B-4998-A44C-054EF10F1D1B}" type="sibTrans" cxnId="{72FC9747-6C05-4ED7-8DF6-3D51B45A33FC}">
      <dgm:prSet/>
      <dgm:spPr/>
      <dgm:t>
        <a:bodyPr/>
        <a:lstStyle/>
        <a:p>
          <a:endParaRPr lang="ru-RU"/>
        </a:p>
      </dgm:t>
    </dgm:pt>
    <dgm:pt modelId="{BB44E225-3C2B-4C4B-8A9E-948CBB91B613}">
      <dgm:prSet phldrT="[Текст]" custT="1"/>
      <dgm:spPr/>
      <dgm:t>
        <a:bodyPr/>
        <a:lstStyle/>
        <a:p>
          <a:r>
            <a:rPr lang="ru-RU" sz="1800" dirty="0" smtClean="0"/>
            <a:t>Глюкоза окисляется в клетках до углекислого газа и воды с освобождением энергии химических связей, а ее избыток запасается в виде гликогена в мышцах и печени</a:t>
          </a:r>
          <a:endParaRPr lang="ru-RU" sz="1800" dirty="0"/>
        </a:p>
      </dgm:t>
    </dgm:pt>
    <dgm:pt modelId="{2A68D2C0-6902-46A0-9F86-BC592AE68A60}" type="parTrans" cxnId="{13841D78-C850-491B-9E21-85F1DFAB3EBA}">
      <dgm:prSet/>
      <dgm:spPr/>
      <dgm:t>
        <a:bodyPr/>
        <a:lstStyle/>
        <a:p>
          <a:endParaRPr lang="ru-RU"/>
        </a:p>
      </dgm:t>
    </dgm:pt>
    <dgm:pt modelId="{FEE19602-57F2-435C-9BC1-67600B400BD0}" type="sibTrans" cxnId="{13841D78-C850-491B-9E21-85F1DFAB3EBA}">
      <dgm:prSet/>
      <dgm:spPr/>
      <dgm:t>
        <a:bodyPr/>
        <a:lstStyle/>
        <a:p>
          <a:endParaRPr lang="ru-RU"/>
        </a:p>
      </dgm:t>
    </dgm:pt>
    <dgm:pt modelId="{40930871-0C8C-4264-A1EC-598CD914595D}">
      <dgm:prSet phldrT="[Текст]" custT="1"/>
      <dgm:spPr/>
      <dgm:t>
        <a:bodyPr/>
        <a:lstStyle/>
        <a:p>
          <a:r>
            <a:rPr lang="ru-RU" sz="1800" dirty="0" smtClean="0"/>
            <a:t>Гликоген расщепляется в период мышечной, нервной работы и при голодании</a:t>
          </a:r>
          <a:endParaRPr lang="ru-RU" sz="1800" dirty="0"/>
        </a:p>
      </dgm:t>
    </dgm:pt>
    <dgm:pt modelId="{21C85E2D-7375-4ACE-AEAA-440866D6D25C}" type="parTrans" cxnId="{6B72A675-E421-4A49-97C6-CAC2D9182E56}">
      <dgm:prSet/>
      <dgm:spPr/>
      <dgm:t>
        <a:bodyPr/>
        <a:lstStyle/>
        <a:p>
          <a:endParaRPr lang="ru-RU"/>
        </a:p>
      </dgm:t>
    </dgm:pt>
    <dgm:pt modelId="{F96C1228-3CB3-47AC-B722-9B9D4E1225A0}" type="sibTrans" cxnId="{6B72A675-E421-4A49-97C6-CAC2D9182E56}">
      <dgm:prSet/>
      <dgm:spPr/>
      <dgm:t>
        <a:bodyPr/>
        <a:lstStyle/>
        <a:p>
          <a:endParaRPr lang="ru-RU"/>
        </a:p>
      </dgm:t>
    </dgm:pt>
    <dgm:pt modelId="{8BD4B75C-5BA0-41EC-A4E7-957150ECB422}">
      <dgm:prSet phldrT="[Текст]" custT="1"/>
      <dgm:spPr/>
      <dgm:t>
        <a:bodyPr/>
        <a:lstStyle/>
        <a:p>
          <a:r>
            <a:rPr lang="ru-RU" sz="2300" dirty="0" smtClean="0"/>
            <a:t>Прочность и эластичность</a:t>
          </a:r>
          <a:endParaRPr lang="ru-RU" sz="2300" dirty="0"/>
        </a:p>
      </dgm:t>
    </dgm:pt>
    <dgm:pt modelId="{447E1C75-957F-4921-8CB1-6AD885ED4E99}" type="parTrans" cxnId="{7DE96F09-C0BF-40BF-93A3-67A30A437C0D}">
      <dgm:prSet/>
      <dgm:spPr/>
      <dgm:t>
        <a:bodyPr/>
        <a:lstStyle/>
        <a:p>
          <a:endParaRPr lang="ru-RU"/>
        </a:p>
      </dgm:t>
    </dgm:pt>
    <dgm:pt modelId="{6CC2474E-1ECD-4F4A-A173-BDD9639D2A4C}" type="sibTrans" cxnId="{7DE96F09-C0BF-40BF-93A3-67A30A437C0D}">
      <dgm:prSet/>
      <dgm:spPr/>
      <dgm:t>
        <a:bodyPr/>
        <a:lstStyle/>
        <a:p>
          <a:endParaRPr lang="ru-RU"/>
        </a:p>
      </dgm:t>
    </dgm:pt>
    <dgm:pt modelId="{A3DF6B5F-F5BB-451C-94F2-0891779FCF6F}">
      <dgm:prSet custT="1"/>
      <dgm:spPr/>
      <dgm:t>
        <a:bodyPr/>
        <a:lstStyle/>
        <a:p>
          <a:r>
            <a:rPr lang="ru-RU" sz="2500" b="1" i="1" dirty="0" smtClean="0">
              <a:solidFill>
                <a:schemeClr val="tx1"/>
              </a:solidFill>
            </a:rPr>
            <a:t>Узнавание</a:t>
          </a:r>
        </a:p>
      </dgm:t>
    </dgm:pt>
    <dgm:pt modelId="{625DF3A8-93E8-4E80-992D-3EAF67C70414}" type="parTrans" cxnId="{0BE163AB-3C76-4FFE-8ABD-D44B882A2508}">
      <dgm:prSet/>
      <dgm:spPr/>
      <dgm:t>
        <a:bodyPr/>
        <a:lstStyle/>
        <a:p>
          <a:endParaRPr lang="ru-RU"/>
        </a:p>
      </dgm:t>
    </dgm:pt>
    <dgm:pt modelId="{D02DC7E8-EF7D-43F2-9755-4D0B9C035A5A}" type="sibTrans" cxnId="{0BE163AB-3C76-4FFE-8ABD-D44B882A2508}">
      <dgm:prSet/>
      <dgm:spPr/>
      <dgm:t>
        <a:bodyPr/>
        <a:lstStyle/>
        <a:p>
          <a:endParaRPr lang="ru-RU"/>
        </a:p>
      </dgm:t>
    </dgm:pt>
    <dgm:pt modelId="{2D7949D4-2D8C-4069-8A5E-5AA03533EA7D}">
      <dgm:prSet custT="1"/>
      <dgm:spPr/>
      <dgm:t>
        <a:bodyPr/>
        <a:lstStyle/>
        <a:p>
          <a:r>
            <a:rPr lang="ru-RU" sz="1800" dirty="0" smtClean="0"/>
            <a:t>Входят в состав клеточных мембран, обеспечивают взаимодействие клеток одного типа</a:t>
          </a:r>
          <a:endParaRPr lang="ru-RU" sz="1800" dirty="0"/>
        </a:p>
      </dgm:t>
    </dgm:pt>
    <dgm:pt modelId="{3541F7C5-0BC3-43DD-9ED7-D13C363F3A8C}" type="parTrans" cxnId="{8356F468-A592-4F81-842E-F09D76D69820}">
      <dgm:prSet/>
      <dgm:spPr/>
    </dgm:pt>
    <dgm:pt modelId="{F5121B48-E462-4249-8609-8FA391A92994}" type="sibTrans" cxnId="{8356F468-A592-4F81-842E-F09D76D69820}">
      <dgm:prSet/>
      <dgm:spPr/>
    </dgm:pt>
    <dgm:pt modelId="{AAACF1D2-7F3B-49C6-8C01-2FC02EB4BC46}">
      <dgm:prSet custT="1"/>
      <dgm:spPr/>
      <dgm:t>
        <a:bodyPr/>
        <a:lstStyle/>
        <a:p>
          <a:r>
            <a:rPr lang="ru-RU" sz="1800" dirty="0" smtClean="0"/>
            <a:t>Утрата данных способностей  характерная для раковых клеток</a:t>
          </a:r>
          <a:endParaRPr lang="ru-RU" sz="1800" dirty="0"/>
        </a:p>
      </dgm:t>
    </dgm:pt>
    <dgm:pt modelId="{60EF6115-F1F0-494D-8228-D241C89E007A}" type="parTrans" cxnId="{41D79ECE-47D8-4E28-ACAE-B0DBFB40F127}">
      <dgm:prSet/>
      <dgm:spPr/>
    </dgm:pt>
    <dgm:pt modelId="{156D714C-9499-48E4-A71F-E7351981CAA2}" type="sibTrans" cxnId="{41D79ECE-47D8-4E28-ACAE-B0DBFB40F127}">
      <dgm:prSet/>
      <dgm:spPr/>
    </dgm:pt>
    <dgm:pt modelId="{A03ABB76-B371-479E-84FD-CF724D698C78}" type="pres">
      <dgm:prSet presAssocID="{5AA0D131-D7B8-436F-BACC-2E3DDEB0C8C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E1BEC7-5E09-4C5A-A78E-A2F15BAF2388}" type="pres">
      <dgm:prSet presAssocID="{FA299193-A874-4710-967E-28BFA52E5959}" presName="composite" presStyleCnt="0"/>
      <dgm:spPr/>
    </dgm:pt>
    <dgm:pt modelId="{91F81769-09F9-421F-BD0F-BDD9041EF813}" type="pres">
      <dgm:prSet presAssocID="{FA299193-A874-4710-967E-28BFA52E5959}" presName="parTx" presStyleLbl="alignNode1" presStyleIdx="0" presStyleCnt="3" custScaleY="100361" custLinFactY="-100000" custLinFactNeighborX="1384" custLinFactNeighborY="-1710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10BE4B-F003-477B-9CFD-AE8ACE6DE75E}" type="pres">
      <dgm:prSet presAssocID="{FA299193-A874-4710-967E-28BFA52E5959}" presName="desTx" presStyleLbl="alignAccFollowNode1" presStyleIdx="0" presStyleCnt="3" custScaleY="99462" custLinFactNeighborX="1002" custLinFactNeighborY="-6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AAC3B0-2854-423A-9266-B00E6157222A}" type="pres">
      <dgm:prSet presAssocID="{55C32FDB-9B31-49C7-8865-ECF9687315E8}" presName="space" presStyleCnt="0"/>
      <dgm:spPr/>
    </dgm:pt>
    <dgm:pt modelId="{72BC60F4-A678-46E8-B8A0-660331B210F4}" type="pres">
      <dgm:prSet presAssocID="{A3DF6B5F-F5BB-451C-94F2-0891779FCF6F}" presName="composite" presStyleCnt="0"/>
      <dgm:spPr/>
    </dgm:pt>
    <dgm:pt modelId="{5B9A4F75-C887-4EC7-9535-EAADF29EB347}" type="pres">
      <dgm:prSet presAssocID="{A3DF6B5F-F5BB-451C-94F2-0891779FCF6F}" presName="parTx" presStyleLbl="alignNode1" presStyleIdx="1" presStyleCnt="3" custScaleY="104598" custLinFactY="-100000" custLinFactNeighborX="1519" custLinFactNeighborY="-1366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AFBDCF-C050-4510-981C-D1A6829A7045}" type="pres">
      <dgm:prSet presAssocID="{A3DF6B5F-F5BB-451C-94F2-0891779FCF6F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4F0623-A8B4-400E-92F2-37CFB81ADE6D}" type="pres">
      <dgm:prSet presAssocID="{D02DC7E8-EF7D-43F2-9755-4D0B9C035A5A}" presName="space" presStyleCnt="0"/>
      <dgm:spPr/>
    </dgm:pt>
    <dgm:pt modelId="{EAAB56A8-B8D6-4DE6-9027-8BB98EE044D0}" type="pres">
      <dgm:prSet presAssocID="{61D9360A-EC73-43EC-99BF-DC888019CAFC}" presName="composite" presStyleCnt="0"/>
      <dgm:spPr/>
    </dgm:pt>
    <dgm:pt modelId="{86622E2E-F7FE-473C-8D5C-B65D829E3824}" type="pres">
      <dgm:prSet presAssocID="{61D9360A-EC73-43EC-99BF-DC888019CAFC}" presName="parTx" presStyleLbl="alignNode1" presStyleIdx="2" presStyleCnt="3" custScaleY="103686" custLinFactY="-100000" custLinFactNeighborX="-1198" custLinFactNeighborY="-1320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65F918-C2BD-46EF-86E0-54DF91FC9B6B}" type="pres">
      <dgm:prSet presAssocID="{61D9360A-EC73-43EC-99BF-DC888019CAFC}" presName="desTx" presStyleLbl="alignAccFollowNode1" presStyleIdx="2" presStyleCnt="3" custScaleY="101762" custLinFactNeighborX="-1415" custLinFactNeighborY="3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DB183F-9F28-4BAB-8794-0E75BA64FF40}" type="presOf" srcId="{8BD4B75C-5BA0-41EC-A4E7-957150ECB422}" destId="{1710BE4B-F003-477B-9CFD-AE8ACE6DE75E}" srcOrd="0" destOrd="0" presId="urn:microsoft.com/office/officeart/2005/8/layout/hList1"/>
    <dgm:cxn modelId="{7DE96F09-C0BF-40BF-93A3-67A30A437C0D}" srcId="{FA299193-A874-4710-967E-28BFA52E5959}" destId="{8BD4B75C-5BA0-41EC-A4E7-957150ECB422}" srcOrd="0" destOrd="0" parTransId="{447E1C75-957F-4921-8CB1-6AD885ED4E99}" sibTransId="{6CC2474E-1ECD-4F4A-A173-BDD9639D2A4C}"/>
    <dgm:cxn modelId="{8356F468-A592-4F81-842E-F09D76D69820}" srcId="{A3DF6B5F-F5BB-451C-94F2-0891779FCF6F}" destId="{2D7949D4-2D8C-4069-8A5E-5AA03533EA7D}" srcOrd="0" destOrd="0" parTransId="{3541F7C5-0BC3-43DD-9ED7-D13C363F3A8C}" sibTransId="{F5121B48-E462-4249-8609-8FA391A92994}"/>
    <dgm:cxn modelId="{BBC80267-3FB9-4D1D-871D-7BBFD33DB997}" type="presOf" srcId="{5AA0D131-D7B8-436F-BACC-2E3DDEB0C8C1}" destId="{A03ABB76-B371-479E-84FD-CF724D698C78}" srcOrd="0" destOrd="0" presId="urn:microsoft.com/office/officeart/2005/8/layout/hList1"/>
    <dgm:cxn modelId="{34F16A73-DB0F-413C-8AC0-130778B1A4DE}" type="presOf" srcId="{BB26B620-1592-41A6-B11A-BE1120C25A53}" destId="{1710BE4B-F003-477B-9CFD-AE8ACE6DE75E}" srcOrd="0" destOrd="1" presId="urn:microsoft.com/office/officeart/2005/8/layout/hList1"/>
    <dgm:cxn modelId="{9AAF9FA1-75FF-4C65-A5E4-096D4C366BA9}" type="presOf" srcId="{FA299193-A874-4710-967E-28BFA52E5959}" destId="{91F81769-09F9-421F-BD0F-BDD9041EF813}" srcOrd="0" destOrd="0" presId="urn:microsoft.com/office/officeart/2005/8/layout/hList1"/>
    <dgm:cxn modelId="{B305D604-DF5D-495E-8BF9-BFFF9DB7E055}" srcId="{FA299193-A874-4710-967E-28BFA52E5959}" destId="{AEDE293C-693D-468E-B2C1-1FFFF40B94BC}" srcOrd="2" destOrd="0" parTransId="{87697156-D476-4FCD-80C0-872A316AC853}" sibTransId="{83F9E0F4-FF7E-4512-A2EE-544CC42B19BA}"/>
    <dgm:cxn modelId="{206F74BA-DED8-4CC3-AFC9-43B22C813C0B}" type="presOf" srcId="{61D9360A-EC73-43EC-99BF-DC888019CAFC}" destId="{86622E2E-F7FE-473C-8D5C-B65D829E3824}" srcOrd="0" destOrd="0" presId="urn:microsoft.com/office/officeart/2005/8/layout/hList1"/>
    <dgm:cxn modelId="{214CA9FE-4822-44F5-A232-C8035BB0A0E8}" srcId="{5AA0D131-D7B8-436F-BACC-2E3DDEB0C8C1}" destId="{FA299193-A874-4710-967E-28BFA52E5959}" srcOrd="0" destOrd="0" parTransId="{A052E56C-83C8-43EF-A104-0D2904AA79C8}" sibTransId="{55C32FDB-9B31-49C7-8865-ECF9687315E8}"/>
    <dgm:cxn modelId="{6B72A675-E421-4A49-97C6-CAC2D9182E56}" srcId="{61D9360A-EC73-43EC-99BF-DC888019CAFC}" destId="{40930871-0C8C-4264-A1EC-598CD914595D}" srcOrd="1" destOrd="0" parTransId="{21C85E2D-7375-4ACE-AEAA-440866D6D25C}" sibTransId="{F96C1228-3CB3-47AC-B722-9B9D4E1225A0}"/>
    <dgm:cxn modelId="{41D79ECE-47D8-4E28-ACAE-B0DBFB40F127}" srcId="{A3DF6B5F-F5BB-451C-94F2-0891779FCF6F}" destId="{AAACF1D2-7F3B-49C6-8C01-2FC02EB4BC46}" srcOrd="1" destOrd="0" parTransId="{60EF6115-F1F0-494D-8228-D241C89E007A}" sibTransId="{156D714C-9499-48E4-A71F-E7351981CAA2}"/>
    <dgm:cxn modelId="{13841D78-C850-491B-9E21-85F1DFAB3EBA}" srcId="{61D9360A-EC73-43EC-99BF-DC888019CAFC}" destId="{BB44E225-3C2B-4C4B-8A9E-948CBB91B613}" srcOrd="0" destOrd="0" parTransId="{2A68D2C0-6902-46A0-9F86-BC592AE68A60}" sibTransId="{FEE19602-57F2-435C-9BC1-67600B400BD0}"/>
    <dgm:cxn modelId="{86FA8B4A-451A-4563-B292-DC661B4EC8F7}" type="presOf" srcId="{40930871-0C8C-4264-A1EC-598CD914595D}" destId="{9265F918-C2BD-46EF-86E0-54DF91FC9B6B}" srcOrd="0" destOrd="1" presId="urn:microsoft.com/office/officeart/2005/8/layout/hList1"/>
    <dgm:cxn modelId="{1EFFBFDB-1ED1-4E13-A360-62293F341888}" type="presOf" srcId="{AEDE293C-693D-468E-B2C1-1FFFF40B94BC}" destId="{1710BE4B-F003-477B-9CFD-AE8ACE6DE75E}" srcOrd="0" destOrd="2" presId="urn:microsoft.com/office/officeart/2005/8/layout/hList1"/>
    <dgm:cxn modelId="{72FC9747-6C05-4ED7-8DF6-3D51B45A33FC}" srcId="{5AA0D131-D7B8-436F-BACC-2E3DDEB0C8C1}" destId="{61D9360A-EC73-43EC-99BF-DC888019CAFC}" srcOrd="2" destOrd="0" parTransId="{E3907336-689F-43D6-83B4-92198FEEB270}" sibTransId="{52B42DD3-2A6B-4998-A44C-054EF10F1D1B}"/>
    <dgm:cxn modelId="{F3209700-5446-498A-AE3F-98074B1551B9}" type="presOf" srcId="{BB44E225-3C2B-4C4B-8A9E-948CBB91B613}" destId="{9265F918-C2BD-46EF-86E0-54DF91FC9B6B}" srcOrd="0" destOrd="0" presId="urn:microsoft.com/office/officeart/2005/8/layout/hList1"/>
    <dgm:cxn modelId="{543D1C94-2D4C-4F1B-A2D4-D6E0637A9AEF}" type="presOf" srcId="{A3DF6B5F-F5BB-451C-94F2-0891779FCF6F}" destId="{5B9A4F75-C887-4EC7-9535-EAADF29EB347}" srcOrd="0" destOrd="0" presId="urn:microsoft.com/office/officeart/2005/8/layout/hList1"/>
    <dgm:cxn modelId="{80A8BB19-2F27-401E-B98E-25686080C88E}" type="presOf" srcId="{2D7949D4-2D8C-4069-8A5E-5AA03533EA7D}" destId="{6BAFBDCF-C050-4510-981C-D1A6829A7045}" srcOrd="0" destOrd="0" presId="urn:microsoft.com/office/officeart/2005/8/layout/hList1"/>
    <dgm:cxn modelId="{5FE532A4-F4CA-4E1E-B5BD-B943E13928B7}" srcId="{FA299193-A874-4710-967E-28BFA52E5959}" destId="{BB26B620-1592-41A6-B11A-BE1120C25A53}" srcOrd="1" destOrd="0" parTransId="{8A3DE85E-0C31-46CB-A242-9C6B55F82076}" sibTransId="{332C8A53-36DB-497C-8B07-9C6527AE298F}"/>
    <dgm:cxn modelId="{F64699F5-3B42-41E1-9415-AB05AC69A74F}" type="presOf" srcId="{AAACF1D2-7F3B-49C6-8C01-2FC02EB4BC46}" destId="{6BAFBDCF-C050-4510-981C-D1A6829A7045}" srcOrd="0" destOrd="1" presId="urn:microsoft.com/office/officeart/2005/8/layout/hList1"/>
    <dgm:cxn modelId="{0BE163AB-3C76-4FFE-8ABD-D44B882A2508}" srcId="{5AA0D131-D7B8-436F-BACC-2E3DDEB0C8C1}" destId="{A3DF6B5F-F5BB-451C-94F2-0891779FCF6F}" srcOrd="1" destOrd="0" parTransId="{625DF3A8-93E8-4E80-992D-3EAF67C70414}" sibTransId="{D02DC7E8-EF7D-43F2-9755-4D0B9C035A5A}"/>
    <dgm:cxn modelId="{302746D5-C5A6-4731-961B-8258047EC74D}" type="presParOf" srcId="{A03ABB76-B371-479E-84FD-CF724D698C78}" destId="{A0E1BEC7-5E09-4C5A-A78E-A2F15BAF2388}" srcOrd="0" destOrd="0" presId="urn:microsoft.com/office/officeart/2005/8/layout/hList1"/>
    <dgm:cxn modelId="{FD33BC7B-B484-43D6-A236-213E3AAAE6DB}" type="presParOf" srcId="{A0E1BEC7-5E09-4C5A-A78E-A2F15BAF2388}" destId="{91F81769-09F9-421F-BD0F-BDD9041EF813}" srcOrd="0" destOrd="0" presId="urn:microsoft.com/office/officeart/2005/8/layout/hList1"/>
    <dgm:cxn modelId="{E4E536CA-48BB-4603-88DA-205214801F70}" type="presParOf" srcId="{A0E1BEC7-5E09-4C5A-A78E-A2F15BAF2388}" destId="{1710BE4B-F003-477B-9CFD-AE8ACE6DE75E}" srcOrd="1" destOrd="0" presId="urn:microsoft.com/office/officeart/2005/8/layout/hList1"/>
    <dgm:cxn modelId="{1310439B-08AC-4E0E-9CDA-5992A12D5581}" type="presParOf" srcId="{A03ABB76-B371-479E-84FD-CF724D698C78}" destId="{0FAAC3B0-2854-423A-9266-B00E6157222A}" srcOrd="1" destOrd="0" presId="urn:microsoft.com/office/officeart/2005/8/layout/hList1"/>
    <dgm:cxn modelId="{F46E09C7-9813-499B-87AD-0AC00E5FE3F7}" type="presParOf" srcId="{A03ABB76-B371-479E-84FD-CF724D698C78}" destId="{72BC60F4-A678-46E8-B8A0-660331B210F4}" srcOrd="2" destOrd="0" presId="urn:microsoft.com/office/officeart/2005/8/layout/hList1"/>
    <dgm:cxn modelId="{1FDB725C-E7ED-46B1-BEDF-80AB3FA9A4EA}" type="presParOf" srcId="{72BC60F4-A678-46E8-B8A0-660331B210F4}" destId="{5B9A4F75-C887-4EC7-9535-EAADF29EB347}" srcOrd="0" destOrd="0" presId="urn:microsoft.com/office/officeart/2005/8/layout/hList1"/>
    <dgm:cxn modelId="{42FAB7F3-CDD9-4167-BE50-4053EDBD9A37}" type="presParOf" srcId="{72BC60F4-A678-46E8-B8A0-660331B210F4}" destId="{6BAFBDCF-C050-4510-981C-D1A6829A7045}" srcOrd="1" destOrd="0" presId="urn:microsoft.com/office/officeart/2005/8/layout/hList1"/>
    <dgm:cxn modelId="{97C327F8-BFB6-47B1-A00C-B1C77D274227}" type="presParOf" srcId="{A03ABB76-B371-479E-84FD-CF724D698C78}" destId="{694F0623-A8B4-400E-92F2-37CFB81ADE6D}" srcOrd="3" destOrd="0" presId="urn:microsoft.com/office/officeart/2005/8/layout/hList1"/>
    <dgm:cxn modelId="{6D5CEBBE-058E-439F-B097-2B3F2DEBB8EE}" type="presParOf" srcId="{A03ABB76-B371-479E-84FD-CF724D698C78}" destId="{EAAB56A8-B8D6-4DE6-9027-8BB98EE044D0}" srcOrd="4" destOrd="0" presId="urn:microsoft.com/office/officeart/2005/8/layout/hList1"/>
    <dgm:cxn modelId="{FBCFBD8A-B3C6-421D-8729-F38EE81F6F8D}" type="presParOf" srcId="{EAAB56A8-B8D6-4DE6-9027-8BB98EE044D0}" destId="{86622E2E-F7FE-473C-8D5C-B65D829E3824}" srcOrd="0" destOrd="0" presId="urn:microsoft.com/office/officeart/2005/8/layout/hList1"/>
    <dgm:cxn modelId="{D1298765-C3AA-4E16-A1A0-3D998D50AB9E}" type="presParOf" srcId="{EAAB56A8-B8D6-4DE6-9027-8BB98EE044D0}" destId="{9265F918-C2BD-46EF-86E0-54DF91FC9B6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AA0D131-D7B8-436F-BACC-2E3DDEB0C8C1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A299193-A874-4710-967E-28BFA52E5959}">
      <dgm:prSet phldrT="[Текст]" custT="1"/>
      <dgm:spPr/>
      <dgm:t>
        <a:bodyPr/>
        <a:lstStyle/>
        <a:p>
          <a:r>
            <a:rPr lang="ru-RU" sz="2500" b="1" i="1" dirty="0" smtClean="0">
              <a:solidFill>
                <a:schemeClr val="tx1"/>
              </a:solidFill>
            </a:rPr>
            <a:t>Регуляция</a:t>
          </a:r>
          <a:endParaRPr lang="ru-RU" sz="2500" b="1" i="1" dirty="0">
            <a:solidFill>
              <a:schemeClr val="tx1"/>
            </a:solidFill>
          </a:endParaRPr>
        </a:p>
      </dgm:t>
    </dgm:pt>
    <dgm:pt modelId="{A052E56C-83C8-43EF-A104-0D2904AA79C8}" type="parTrans" cxnId="{214CA9FE-4822-44F5-A232-C8035BB0A0E8}">
      <dgm:prSet/>
      <dgm:spPr/>
      <dgm:t>
        <a:bodyPr/>
        <a:lstStyle/>
        <a:p>
          <a:endParaRPr lang="ru-RU"/>
        </a:p>
      </dgm:t>
    </dgm:pt>
    <dgm:pt modelId="{55C32FDB-9B31-49C7-8865-ECF9687315E8}" type="sibTrans" cxnId="{214CA9FE-4822-44F5-A232-C8035BB0A0E8}">
      <dgm:prSet/>
      <dgm:spPr/>
      <dgm:t>
        <a:bodyPr/>
        <a:lstStyle/>
        <a:p>
          <a:endParaRPr lang="ru-RU"/>
        </a:p>
      </dgm:t>
    </dgm:pt>
    <dgm:pt modelId="{61D9360A-EC73-43EC-99BF-DC888019CAFC}">
      <dgm:prSet phldrT="[Текст]" custT="1"/>
      <dgm:spPr/>
      <dgm:t>
        <a:bodyPr/>
        <a:lstStyle/>
        <a:p>
          <a:r>
            <a:rPr lang="ru-RU" sz="2300" b="1" i="1" dirty="0" smtClean="0">
              <a:solidFill>
                <a:schemeClr val="tx1"/>
              </a:solidFill>
            </a:rPr>
            <a:t>Энергетическая</a:t>
          </a:r>
          <a:endParaRPr lang="ru-RU" sz="2300" b="1" i="1" dirty="0">
            <a:solidFill>
              <a:schemeClr val="tx1"/>
            </a:solidFill>
          </a:endParaRPr>
        </a:p>
      </dgm:t>
    </dgm:pt>
    <dgm:pt modelId="{E3907336-689F-43D6-83B4-92198FEEB270}" type="parTrans" cxnId="{72FC9747-6C05-4ED7-8DF6-3D51B45A33FC}">
      <dgm:prSet/>
      <dgm:spPr/>
      <dgm:t>
        <a:bodyPr/>
        <a:lstStyle/>
        <a:p>
          <a:endParaRPr lang="ru-RU"/>
        </a:p>
      </dgm:t>
    </dgm:pt>
    <dgm:pt modelId="{52B42DD3-2A6B-4998-A44C-054EF10F1D1B}" type="sibTrans" cxnId="{72FC9747-6C05-4ED7-8DF6-3D51B45A33FC}">
      <dgm:prSet/>
      <dgm:spPr/>
      <dgm:t>
        <a:bodyPr/>
        <a:lstStyle/>
        <a:p>
          <a:endParaRPr lang="ru-RU"/>
        </a:p>
      </dgm:t>
    </dgm:pt>
    <dgm:pt modelId="{BB44E225-3C2B-4C4B-8A9E-948CBB91B613}">
      <dgm:prSet phldrT="[Текст]" custT="1"/>
      <dgm:spPr/>
      <dgm:t>
        <a:bodyPr/>
        <a:lstStyle/>
        <a:p>
          <a:r>
            <a:rPr lang="ru-RU" sz="2000" dirty="0" smtClean="0"/>
            <a:t>При расщеплении жиров образуется большое количество энергии</a:t>
          </a:r>
          <a:endParaRPr lang="ru-RU" sz="2000" dirty="0"/>
        </a:p>
      </dgm:t>
    </dgm:pt>
    <dgm:pt modelId="{2A68D2C0-6902-46A0-9F86-BC592AE68A60}" type="parTrans" cxnId="{13841D78-C850-491B-9E21-85F1DFAB3EBA}">
      <dgm:prSet/>
      <dgm:spPr/>
      <dgm:t>
        <a:bodyPr/>
        <a:lstStyle/>
        <a:p>
          <a:endParaRPr lang="ru-RU"/>
        </a:p>
      </dgm:t>
    </dgm:pt>
    <dgm:pt modelId="{FEE19602-57F2-435C-9BC1-67600B400BD0}" type="sibTrans" cxnId="{13841D78-C850-491B-9E21-85F1DFAB3EBA}">
      <dgm:prSet/>
      <dgm:spPr/>
      <dgm:t>
        <a:bodyPr/>
        <a:lstStyle/>
        <a:p>
          <a:endParaRPr lang="ru-RU"/>
        </a:p>
      </dgm:t>
    </dgm:pt>
    <dgm:pt modelId="{8BD4B75C-5BA0-41EC-A4E7-957150ECB422}">
      <dgm:prSet phldrT="[Текст]" custT="1"/>
      <dgm:spPr/>
      <dgm:t>
        <a:bodyPr/>
        <a:lstStyle/>
        <a:p>
          <a:r>
            <a:rPr lang="ru-RU" sz="2000" dirty="0" smtClean="0"/>
            <a:t>Липиды-гормоны регулируют физиологические функции организма</a:t>
          </a:r>
          <a:endParaRPr lang="ru-RU" sz="2000" dirty="0"/>
        </a:p>
      </dgm:t>
    </dgm:pt>
    <dgm:pt modelId="{447E1C75-957F-4921-8CB1-6AD885ED4E99}" type="parTrans" cxnId="{7DE96F09-C0BF-40BF-93A3-67A30A437C0D}">
      <dgm:prSet/>
      <dgm:spPr/>
      <dgm:t>
        <a:bodyPr/>
        <a:lstStyle/>
        <a:p>
          <a:endParaRPr lang="ru-RU"/>
        </a:p>
      </dgm:t>
    </dgm:pt>
    <dgm:pt modelId="{6CC2474E-1ECD-4F4A-A173-BDD9639D2A4C}" type="sibTrans" cxnId="{7DE96F09-C0BF-40BF-93A3-67A30A437C0D}">
      <dgm:prSet/>
      <dgm:spPr/>
      <dgm:t>
        <a:bodyPr/>
        <a:lstStyle/>
        <a:p>
          <a:endParaRPr lang="ru-RU"/>
        </a:p>
      </dgm:t>
    </dgm:pt>
    <dgm:pt modelId="{A3DF6B5F-F5BB-451C-94F2-0891779FCF6F}">
      <dgm:prSet custT="1"/>
      <dgm:spPr/>
      <dgm:t>
        <a:bodyPr/>
        <a:lstStyle/>
        <a:p>
          <a:r>
            <a:rPr lang="ru-RU" sz="2500" b="1" i="1" dirty="0" smtClean="0">
              <a:solidFill>
                <a:schemeClr val="tx1"/>
              </a:solidFill>
            </a:rPr>
            <a:t>Защитная</a:t>
          </a:r>
        </a:p>
      </dgm:t>
    </dgm:pt>
    <dgm:pt modelId="{625DF3A8-93E8-4E80-992D-3EAF67C70414}" type="parTrans" cxnId="{0BE163AB-3C76-4FFE-8ABD-D44B882A2508}">
      <dgm:prSet/>
      <dgm:spPr/>
      <dgm:t>
        <a:bodyPr/>
        <a:lstStyle/>
        <a:p>
          <a:endParaRPr lang="ru-RU"/>
        </a:p>
      </dgm:t>
    </dgm:pt>
    <dgm:pt modelId="{D02DC7E8-EF7D-43F2-9755-4D0B9C035A5A}" type="sibTrans" cxnId="{0BE163AB-3C76-4FFE-8ABD-D44B882A2508}">
      <dgm:prSet/>
      <dgm:spPr/>
      <dgm:t>
        <a:bodyPr/>
        <a:lstStyle/>
        <a:p>
          <a:endParaRPr lang="ru-RU"/>
        </a:p>
      </dgm:t>
    </dgm:pt>
    <dgm:pt modelId="{2D7949D4-2D8C-4069-8A5E-5AA03533EA7D}">
      <dgm:prSet custT="1"/>
      <dgm:spPr/>
      <dgm:t>
        <a:bodyPr/>
        <a:lstStyle/>
        <a:p>
          <a:r>
            <a:rPr lang="ru-RU" sz="1800" dirty="0" smtClean="0"/>
            <a:t>Подкожный жир у некоторых животных (киты, ластоногие) откладывается толстым слоем, имеет низкую теплопроводность, защищает от переохлаждения</a:t>
          </a:r>
          <a:endParaRPr lang="ru-RU" sz="1800" dirty="0"/>
        </a:p>
      </dgm:t>
    </dgm:pt>
    <dgm:pt modelId="{3541F7C5-0BC3-43DD-9ED7-D13C363F3A8C}" type="parTrans" cxnId="{8356F468-A592-4F81-842E-F09D76D69820}">
      <dgm:prSet/>
      <dgm:spPr/>
      <dgm:t>
        <a:bodyPr/>
        <a:lstStyle/>
        <a:p>
          <a:endParaRPr lang="ru-RU"/>
        </a:p>
      </dgm:t>
    </dgm:pt>
    <dgm:pt modelId="{F5121B48-E462-4249-8609-8FA391A92994}" type="sibTrans" cxnId="{8356F468-A592-4F81-842E-F09D76D69820}">
      <dgm:prSet/>
      <dgm:spPr/>
      <dgm:t>
        <a:bodyPr/>
        <a:lstStyle/>
        <a:p>
          <a:endParaRPr lang="ru-RU"/>
        </a:p>
      </dgm:t>
    </dgm:pt>
    <dgm:pt modelId="{A03ABB76-B371-479E-84FD-CF724D698C78}" type="pres">
      <dgm:prSet presAssocID="{5AA0D131-D7B8-436F-BACC-2E3DDEB0C8C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E1BEC7-5E09-4C5A-A78E-A2F15BAF2388}" type="pres">
      <dgm:prSet presAssocID="{FA299193-A874-4710-967E-28BFA52E5959}" presName="composite" presStyleCnt="0"/>
      <dgm:spPr/>
    </dgm:pt>
    <dgm:pt modelId="{91F81769-09F9-421F-BD0F-BDD9041EF813}" type="pres">
      <dgm:prSet presAssocID="{FA299193-A874-4710-967E-28BFA52E5959}" presName="parTx" presStyleLbl="alignNode1" presStyleIdx="0" presStyleCnt="3" custScaleY="100361" custLinFactY="-100000" custLinFactNeighborX="1384" custLinFactNeighborY="-1710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10BE4B-F003-477B-9CFD-AE8ACE6DE75E}" type="pres">
      <dgm:prSet presAssocID="{FA299193-A874-4710-967E-28BFA52E5959}" presName="desTx" presStyleLbl="alignAccFollowNode1" presStyleIdx="0" presStyleCnt="3" custScaleY="63193" custLinFactNeighborX="1606" custLinFactNeighborY="-539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AAC3B0-2854-423A-9266-B00E6157222A}" type="pres">
      <dgm:prSet presAssocID="{55C32FDB-9B31-49C7-8865-ECF9687315E8}" presName="space" presStyleCnt="0"/>
      <dgm:spPr/>
    </dgm:pt>
    <dgm:pt modelId="{72BC60F4-A678-46E8-B8A0-660331B210F4}" type="pres">
      <dgm:prSet presAssocID="{A3DF6B5F-F5BB-451C-94F2-0891779FCF6F}" presName="composite" presStyleCnt="0"/>
      <dgm:spPr/>
    </dgm:pt>
    <dgm:pt modelId="{5B9A4F75-C887-4EC7-9535-EAADF29EB347}" type="pres">
      <dgm:prSet presAssocID="{A3DF6B5F-F5BB-451C-94F2-0891779FCF6F}" presName="parTx" presStyleLbl="alignNode1" presStyleIdx="1" presStyleCnt="3" custScaleY="104598" custLinFactY="-100000" custLinFactNeighborX="1519" custLinFactNeighborY="-1366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AFBDCF-C050-4510-981C-D1A6829A7045}" type="pres">
      <dgm:prSet presAssocID="{A3DF6B5F-F5BB-451C-94F2-0891779FCF6F}" presName="desTx" presStyleLbl="alignAccFollowNode1" presStyleIdx="1" presStyleCnt="3" custLinFactNeighborX="1567" custLinFactNeighborY="-267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4F0623-A8B4-400E-92F2-37CFB81ADE6D}" type="pres">
      <dgm:prSet presAssocID="{D02DC7E8-EF7D-43F2-9755-4D0B9C035A5A}" presName="space" presStyleCnt="0"/>
      <dgm:spPr/>
    </dgm:pt>
    <dgm:pt modelId="{EAAB56A8-B8D6-4DE6-9027-8BB98EE044D0}" type="pres">
      <dgm:prSet presAssocID="{61D9360A-EC73-43EC-99BF-DC888019CAFC}" presName="composite" presStyleCnt="0"/>
      <dgm:spPr/>
    </dgm:pt>
    <dgm:pt modelId="{86622E2E-F7FE-473C-8D5C-B65D829E3824}" type="pres">
      <dgm:prSet presAssocID="{61D9360A-EC73-43EC-99BF-DC888019CAFC}" presName="parTx" presStyleLbl="alignNode1" presStyleIdx="2" presStyleCnt="3" custScaleY="103686" custLinFactY="-100000" custLinFactNeighborX="-1198" custLinFactNeighborY="-1320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65F918-C2BD-46EF-86E0-54DF91FC9B6B}" type="pres">
      <dgm:prSet presAssocID="{61D9360A-EC73-43EC-99BF-DC888019CAFC}" presName="desTx" presStyleLbl="alignAccFollowNode1" presStyleIdx="2" presStyleCnt="3" custScaleY="60892" custLinFactNeighborX="-1321" custLinFactNeighborY="-559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945A07-461B-4E41-8C42-EC84297DA0CD}" type="presOf" srcId="{8BD4B75C-5BA0-41EC-A4E7-957150ECB422}" destId="{1710BE4B-F003-477B-9CFD-AE8ACE6DE75E}" srcOrd="0" destOrd="0" presId="urn:microsoft.com/office/officeart/2005/8/layout/hList1"/>
    <dgm:cxn modelId="{13841D78-C850-491B-9E21-85F1DFAB3EBA}" srcId="{61D9360A-EC73-43EC-99BF-DC888019CAFC}" destId="{BB44E225-3C2B-4C4B-8A9E-948CBB91B613}" srcOrd="0" destOrd="0" parTransId="{2A68D2C0-6902-46A0-9F86-BC592AE68A60}" sibTransId="{FEE19602-57F2-435C-9BC1-67600B400BD0}"/>
    <dgm:cxn modelId="{A9A41363-6258-44EE-A011-1010651C15C3}" type="presOf" srcId="{A3DF6B5F-F5BB-451C-94F2-0891779FCF6F}" destId="{5B9A4F75-C887-4EC7-9535-EAADF29EB347}" srcOrd="0" destOrd="0" presId="urn:microsoft.com/office/officeart/2005/8/layout/hList1"/>
    <dgm:cxn modelId="{0BE163AB-3C76-4FFE-8ABD-D44B882A2508}" srcId="{5AA0D131-D7B8-436F-BACC-2E3DDEB0C8C1}" destId="{A3DF6B5F-F5BB-451C-94F2-0891779FCF6F}" srcOrd="1" destOrd="0" parTransId="{625DF3A8-93E8-4E80-992D-3EAF67C70414}" sibTransId="{D02DC7E8-EF7D-43F2-9755-4D0B9C035A5A}"/>
    <dgm:cxn modelId="{106AF3F4-A546-4DE8-BB33-E974AA8BB5E2}" type="presOf" srcId="{BB44E225-3C2B-4C4B-8A9E-948CBB91B613}" destId="{9265F918-C2BD-46EF-86E0-54DF91FC9B6B}" srcOrd="0" destOrd="0" presId="urn:microsoft.com/office/officeart/2005/8/layout/hList1"/>
    <dgm:cxn modelId="{44B3DDC8-3612-4F4C-98C6-27F14F4E70F2}" type="presOf" srcId="{2D7949D4-2D8C-4069-8A5E-5AA03533EA7D}" destId="{6BAFBDCF-C050-4510-981C-D1A6829A7045}" srcOrd="0" destOrd="0" presId="urn:microsoft.com/office/officeart/2005/8/layout/hList1"/>
    <dgm:cxn modelId="{7DE96F09-C0BF-40BF-93A3-67A30A437C0D}" srcId="{FA299193-A874-4710-967E-28BFA52E5959}" destId="{8BD4B75C-5BA0-41EC-A4E7-957150ECB422}" srcOrd="0" destOrd="0" parTransId="{447E1C75-957F-4921-8CB1-6AD885ED4E99}" sibTransId="{6CC2474E-1ECD-4F4A-A173-BDD9639D2A4C}"/>
    <dgm:cxn modelId="{02F918F9-7099-4E87-8DAB-29FCD1126BDB}" type="presOf" srcId="{61D9360A-EC73-43EC-99BF-DC888019CAFC}" destId="{86622E2E-F7FE-473C-8D5C-B65D829E3824}" srcOrd="0" destOrd="0" presId="urn:microsoft.com/office/officeart/2005/8/layout/hList1"/>
    <dgm:cxn modelId="{8356F468-A592-4F81-842E-F09D76D69820}" srcId="{A3DF6B5F-F5BB-451C-94F2-0891779FCF6F}" destId="{2D7949D4-2D8C-4069-8A5E-5AA03533EA7D}" srcOrd="0" destOrd="0" parTransId="{3541F7C5-0BC3-43DD-9ED7-D13C363F3A8C}" sibTransId="{F5121B48-E462-4249-8609-8FA391A92994}"/>
    <dgm:cxn modelId="{8D85ADC8-DAC8-497E-9773-B15F3490962D}" type="presOf" srcId="{FA299193-A874-4710-967E-28BFA52E5959}" destId="{91F81769-09F9-421F-BD0F-BDD9041EF813}" srcOrd="0" destOrd="0" presId="urn:microsoft.com/office/officeart/2005/8/layout/hList1"/>
    <dgm:cxn modelId="{EE0A873E-E40A-4350-8519-C8C3AD2DBFA0}" type="presOf" srcId="{5AA0D131-D7B8-436F-BACC-2E3DDEB0C8C1}" destId="{A03ABB76-B371-479E-84FD-CF724D698C78}" srcOrd="0" destOrd="0" presId="urn:microsoft.com/office/officeart/2005/8/layout/hList1"/>
    <dgm:cxn modelId="{72FC9747-6C05-4ED7-8DF6-3D51B45A33FC}" srcId="{5AA0D131-D7B8-436F-BACC-2E3DDEB0C8C1}" destId="{61D9360A-EC73-43EC-99BF-DC888019CAFC}" srcOrd="2" destOrd="0" parTransId="{E3907336-689F-43D6-83B4-92198FEEB270}" sibTransId="{52B42DD3-2A6B-4998-A44C-054EF10F1D1B}"/>
    <dgm:cxn modelId="{214CA9FE-4822-44F5-A232-C8035BB0A0E8}" srcId="{5AA0D131-D7B8-436F-BACC-2E3DDEB0C8C1}" destId="{FA299193-A874-4710-967E-28BFA52E5959}" srcOrd="0" destOrd="0" parTransId="{A052E56C-83C8-43EF-A104-0D2904AA79C8}" sibTransId="{55C32FDB-9B31-49C7-8865-ECF9687315E8}"/>
    <dgm:cxn modelId="{872B6206-1FB4-4B69-8866-C20C24FD8C0F}" type="presParOf" srcId="{A03ABB76-B371-479E-84FD-CF724D698C78}" destId="{A0E1BEC7-5E09-4C5A-A78E-A2F15BAF2388}" srcOrd="0" destOrd="0" presId="urn:microsoft.com/office/officeart/2005/8/layout/hList1"/>
    <dgm:cxn modelId="{A51C595E-A2B4-44F2-9513-27BAFA405584}" type="presParOf" srcId="{A0E1BEC7-5E09-4C5A-A78E-A2F15BAF2388}" destId="{91F81769-09F9-421F-BD0F-BDD9041EF813}" srcOrd="0" destOrd="0" presId="urn:microsoft.com/office/officeart/2005/8/layout/hList1"/>
    <dgm:cxn modelId="{80FA2DDA-DB16-44FA-8889-7B9ABB388B5A}" type="presParOf" srcId="{A0E1BEC7-5E09-4C5A-A78E-A2F15BAF2388}" destId="{1710BE4B-F003-477B-9CFD-AE8ACE6DE75E}" srcOrd="1" destOrd="0" presId="urn:microsoft.com/office/officeart/2005/8/layout/hList1"/>
    <dgm:cxn modelId="{3ADEDD0A-F5F7-48D2-A5BF-F8F8FE226AB8}" type="presParOf" srcId="{A03ABB76-B371-479E-84FD-CF724D698C78}" destId="{0FAAC3B0-2854-423A-9266-B00E6157222A}" srcOrd="1" destOrd="0" presId="urn:microsoft.com/office/officeart/2005/8/layout/hList1"/>
    <dgm:cxn modelId="{52B66231-F7AC-4F6B-940A-15B81BAC0658}" type="presParOf" srcId="{A03ABB76-B371-479E-84FD-CF724D698C78}" destId="{72BC60F4-A678-46E8-B8A0-660331B210F4}" srcOrd="2" destOrd="0" presId="urn:microsoft.com/office/officeart/2005/8/layout/hList1"/>
    <dgm:cxn modelId="{FA0285D8-10A5-477F-BF1F-B1248612BDEA}" type="presParOf" srcId="{72BC60F4-A678-46E8-B8A0-660331B210F4}" destId="{5B9A4F75-C887-4EC7-9535-EAADF29EB347}" srcOrd="0" destOrd="0" presId="urn:microsoft.com/office/officeart/2005/8/layout/hList1"/>
    <dgm:cxn modelId="{54C546F0-AB56-4BE4-A773-967078032334}" type="presParOf" srcId="{72BC60F4-A678-46E8-B8A0-660331B210F4}" destId="{6BAFBDCF-C050-4510-981C-D1A6829A7045}" srcOrd="1" destOrd="0" presId="urn:microsoft.com/office/officeart/2005/8/layout/hList1"/>
    <dgm:cxn modelId="{B5F396D2-7A80-42F9-9542-74E795DB3574}" type="presParOf" srcId="{A03ABB76-B371-479E-84FD-CF724D698C78}" destId="{694F0623-A8B4-400E-92F2-37CFB81ADE6D}" srcOrd="3" destOrd="0" presId="urn:microsoft.com/office/officeart/2005/8/layout/hList1"/>
    <dgm:cxn modelId="{82F40E4E-2AB1-4533-91E6-0A9CAE18FA57}" type="presParOf" srcId="{A03ABB76-B371-479E-84FD-CF724D698C78}" destId="{EAAB56A8-B8D6-4DE6-9027-8BB98EE044D0}" srcOrd="4" destOrd="0" presId="urn:microsoft.com/office/officeart/2005/8/layout/hList1"/>
    <dgm:cxn modelId="{5ACE64B4-B46B-4876-84C3-F2898DFF797D}" type="presParOf" srcId="{EAAB56A8-B8D6-4DE6-9027-8BB98EE044D0}" destId="{86622E2E-F7FE-473C-8D5C-B65D829E3824}" srcOrd="0" destOrd="0" presId="urn:microsoft.com/office/officeart/2005/8/layout/hList1"/>
    <dgm:cxn modelId="{9F7E9D7F-D074-4E50-807B-D89F12D8ED74}" type="presParOf" srcId="{EAAB56A8-B8D6-4DE6-9027-8BB98EE044D0}" destId="{9265F918-C2BD-46EF-86E0-54DF91FC9B6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840C62-B2D5-4FC3-8156-A830669A0884}">
      <dsp:nvSpPr>
        <dsp:cNvPr id="0" name=""/>
        <dsp:cNvSpPr/>
      </dsp:nvSpPr>
      <dsp:spPr>
        <a:xfrm>
          <a:off x="0" y="0"/>
          <a:ext cx="8715436" cy="21855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u="sng" kern="1200" dirty="0" smtClean="0"/>
            <a:t>РАЗДЕЛ 1. Клетка - единица живого</a:t>
          </a:r>
          <a:endParaRPr lang="ru-RU" sz="2800" b="1" u="sng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2700" kern="1200" dirty="0" smtClean="0"/>
            <a:t>Химическая организация. Белки. Жиры. Углеводы. Органоиды. Метаболизм. Фотосинтез</a:t>
          </a:r>
          <a:endParaRPr lang="ru-RU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2700" kern="1200" dirty="0" smtClean="0"/>
            <a:t>Гены. Вирусы. Генная инженерия.</a:t>
          </a:r>
          <a:endParaRPr lang="ru-RU" sz="2700" kern="1200" dirty="0"/>
        </a:p>
      </dsp:txBody>
      <dsp:txXfrm>
        <a:off x="1941181" y="0"/>
        <a:ext cx="6774254" cy="2185511"/>
      </dsp:txXfrm>
    </dsp:sp>
    <dsp:sp modelId="{2F1A605F-59A2-4D44-943B-3FE1EA90E39D}">
      <dsp:nvSpPr>
        <dsp:cNvPr id="0" name=""/>
        <dsp:cNvSpPr/>
      </dsp:nvSpPr>
      <dsp:spPr>
        <a:xfrm>
          <a:off x="198093" y="300379"/>
          <a:ext cx="1743087" cy="158475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414FCB-61E4-4957-84C6-C85747357298}">
      <dsp:nvSpPr>
        <dsp:cNvPr id="0" name=""/>
        <dsp:cNvSpPr/>
      </dsp:nvSpPr>
      <dsp:spPr>
        <a:xfrm>
          <a:off x="0" y="2383605"/>
          <a:ext cx="8715436" cy="14541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u="sng" kern="1200" dirty="0" smtClean="0"/>
            <a:t>РАЗДЕЛ 2. Размножение и развитие организмов</a:t>
          </a:r>
          <a:endParaRPr lang="ru-RU" sz="2700" b="1" u="sng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2700" kern="1200" dirty="0" smtClean="0"/>
            <a:t>Митоз. Мейоз. Онтогенез.</a:t>
          </a:r>
        </a:p>
      </dsp:txBody>
      <dsp:txXfrm>
        <a:off x="1941181" y="2383605"/>
        <a:ext cx="6774254" cy="1454108"/>
      </dsp:txXfrm>
    </dsp:sp>
    <dsp:sp modelId="{04ABC88E-D07F-411D-82C4-83A3CBD36538}">
      <dsp:nvSpPr>
        <dsp:cNvPr id="0" name=""/>
        <dsp:cNvSpPr/>
      </dsp:nvSpPr>
      <dsp:spPr>
        <a:xfrm>
          <a:off x="214313" y="2571875"/>
          <a:ext cx="1710648" cy="107756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25970A-6EBC-4490-B9BD-E4A1E614448F}">
      <dsp:nvSpPr>
        <dsp:cNvPr id="0" name=""/>
        <dsp:cNvSpPr/>
      </dsp:nvSpPr>
      <dsp:spPr>
        <a:xfrm>
          <a:off x="0" y="4035807"/>
          <a:ext cx="8715436" cy="23918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u="sng" kern="1200" dirty="0" smtClean="0"/>
            <a:t>РАЗДЕЛ 3. Основы генетики и селекции</a:t>
          </a:r>
          <a:endParaRPr lang="ru-RU" sz="3100" b="1" u="sng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2700" kern="1200" dirty="0" smtClean="0"/>
            <a:t>Законы Менделя. Генотип и фенотип. Наследование генов.</a:t>
          </a:r>
          <a:endParaRPr lang="ru-RU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2700" kern="1200" dirty="0" smtClean="0"/>
            <a:t>Селекция.</a:t>
          </a:r>
          <a:endParaRPr lang="ru-RU" sz="2700" kern="1200" dirty="0"/>
        </a:p>
      </dsp:txBody>
      <dsp:txXfrm>
        <a:off x="1941181" y="4035807"/>
        <a:ext cx="6774254" cy="2391885"/>
      </dsp:txXfrm>
    </dsp:sp>
    <dsp:sp modelId="{F6649ED1-3A03-4BDD-BB99-08D39CBB67E5}">
      <dsp:nvSpPr>
        <dsp:cNvPr id="0" name=""/>
        <dsp:cNvSpPr/>
      </dsp:nvSpPr>
      <dsp:spPr>
        <a:xfrm>
          <a:off x="198093" y="4357720"/>
          <a:ext cx="1743087" cy="174806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840C62-B2D5-4FC3-8156-A830669A0884}">
      <dsp:nvSpPr>
        <dsp:cNvPr id="0" name=""/>
        <dsp:cNvSpPr/>
      </dsp:nvSpPr>
      <dsp:spPr>
        <a:xfrm>
          <a:off x="0" y="0"/>
          <a:ext cx="8715436" cy="21855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u="sng" kern="1200" dirty="0" smtClean="0"/>
            <a:t>РАЗДЕЛ 4. Эволюция</a:t>
          </a:r>
          <a:endParaRPr lang="ru-RU" sz="2800" b="1" u="sng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2700" kern="1200" dirty="0" smtClean="0"/>
            <a:t>Теория Дарвина. Естественный и искусственный отбор.</a:t>
          </a:r>
          <a:endParaRPr lang="ru-RU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2700" kern="1200" dirty="0" smtClean="0"/>
            <a:t>Геохронологическое развитие жизни на земле. Происхождение человека.</a:t>
          </a:r>
          <a:endParaRPr lang="ru-RU" sz="2700" kern="1200" dirty="0"/>
        </a:p>
      </dsp:txBody>
      <dsp:txXfrm>
        <a:off x="1941181" y="0"/>
        <a:ext cx="6774254" cy="2185511"/>
      </dsp:txXfrm>
    </dsp:sp>
    <dsp:sp modelId="{2F1A605F-59A2-4D44-943B-3FE1EA90E39D}">
      <dsp:nvSpPr>
        <dsp:cNvPr id="0" name=""/>
        <dsp:cNvSpPr/>
      </dsp:nvSpPr>
      <dsp:spPr>
        <a:xfrm>
          <a:off x="198093" y="300379"/>
          <a:ext cx="1743087" cy="158475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414FCB-61E4-4957-84C6-C85747357298}">
      <dsp:nvSpPr>
        <dsp:cNvPr id="0" name=""/>
        <dsp:cNvSpPr/>
      </dsp:nvSpPr>
      <dsp:spPr>
        <a:xfrm>
          <a:off x="0" y="2383605"/>
          <a:ext cx="8715436" cy="14541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u="sng" kern="1200" dirty="0" smtClean="0"/>
            <a:t>РАЗДЕЛ 5. Экология</a:t>
          </a:r>
          <a:endParaRPr lang="ru-RU" sz="2700" b="1" u="sng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2700" kern="1200" dirty="0" smtClean="0"/>
            <a:t>Экологическая пирамида. Среда обитания.</a:t>
          </a:r>
        </a:p>
      </dsp:txBody>
      <dsp:txXfrm>
        <a:off x="1941181" y="2383605"/>
        <a:ext cx="6774254" cy="1454108"/>
      </dsp:txXfrm>
    </dsp:sp>
    <dsp:sp modelId="{04ABC88E-D07F-411D-82C4-83A3CBD36538}">
      <dsp:nvSpPr>
        <dsp:cNvPr id="0" name=""/>
        <dsp:cNvSpPr/>
      </dsp:nvSpPr>
      <dsp:spPr>
        <a:xfrm>
          <a:off x="214313" y="2571875"/>
          <a:ext cx="1710648" cy="107756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25970A-6EBC-4490-B9BD-E4A1E614448F}">
      <dsp:nvSpPr>
        <dsp:cNvPr id="0" name=""/>
        <dsp:cNvSpPr/>
      </dsp:nvSpPr>
      <dsp:spPr>
        <a:xfrm>
          <a:off x="0" y="4035807"/>
          <a:ext cx="8715436" cy="23918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u="sng" kern="1200" dirty="0" smtClean="0"/>
            <a:t>Контроль</a:t>
          </a:r>
          <a:endParaRPr lang="ru-RU" sz="3100" b="1" u="sng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2700" kern="1200" dirty="0" smtClean="0"/>
            <a:t>Клетка - единица живого (10-я пара).</a:t>
          </a:r>
          <a:endParaRPr lang="ru-RU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2700" kern="1200" dirty="0" smtClean="0"/>
            <a:t>Эволюция и экология </a:t>
          </a:r>
          <a:r>
            <a:rPr lang="ru-RU" sz="2700" b="0" kern="1200" dirty="0" smtClean="0"/>
            <a:t>(17-я пара)</a:t>
          </a:r>
          <a:endParaRPr lang="ru-RU" sz="2700" b="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2700" b="1" u="sng" kern="1200" dirty="0" smtClean="0"/>
            <a:t>ИНДИВИДУАЛЬНО-ОРИЕНТИРОВАННАЯ  СИСТЕМА ОЦЕНКИ (</a:t>
          </a:r>
          <a:r>
            <a:rPr lang="ru-RU" sz="2700" b="1" u="sng" kern="1200" dirty="0" err="1" smtClean="0"/>
            <a:t>ИОСО</a:t>
          </a:r>
          <a:r>
            <a:rPr lang="ru-RU" sz="2700" b="1" u="sng" kern="1200" dirty="0" smtClean="0"/>
            <a:t>)</a:t>
          </a:r>
          <a:endParaRPr lang="ru-RU" sz="2700" b="0" kern="1200" dirty="0"/>
        </a:p>
      </dsp:txBody>
      <dsp:txXfrm>
        <a:off x="1941181" y="4035807"/>
        <a:ext cx="6774254" cy="2391885"/>
      </dsp:txXfrm>
    </dsp:sp>
    <dsp:sp modelId="{F6649ED1-3A03-4BDD-BB99-08D39CBB67E5}">
      <dsp:nvSpPr>
        <dsp:cNvPr id="0" name=""/>
        <dsp:cNvSpPr/>
      </dsp:nvSpPr>
      <dsp:spPr>
        <a:xfrm>
          <a:off x="198093" y="4439374"/>
          <a:ext cx="1743087" cy="158475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EF4EBC-BB3F-4320-BB0E-EB0F935441FD}">
      <dsp:nvSpPr>
        <dsp:cNvPr id="0" name=""/>
        <dsp:cNvSpPr/>
      </dsp:nvSpPr>
      <dsp:spPr>
        <a:xfrm>
          <a:off x="3429024" y="0"/>
          <a:ext cx="1143008" cy="847050"/>
        </a:xfrm>
        <a:prstGeom prst="trapezoid">
          <a:avLst>
            <a:gd name="adj" fmla="val 67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БИ</a:t>
          </a:r>
          <a:r>
            <a:rPr lang="ru-RU" sz="1800" b="1" kern="1200" dirty="0" smtClean="0"/>
            <a:t>ОСФЕ</a:t>
          </a:r>
          <a:r>
            <a:rPr lang="ru-RU" sz="1800" b="1" kern="1200" dirty="0" smtClean="0">
              <a:solidFill>
                <a:schemeClr val="bg1"/>
              </a:solidFill>
            </a:rPr>
            <a:t>РА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3429024" y="0"/>
        <a:ext cx="1143008" cy="847050"/>
      </dsp:txXfrm>
    </dsp:sp>
    <dsp:sp modelId="{008934C4-54F1-413E-A396-7F7144E2DD6F}">
      <dsp:nvSpPr>
        <dsp:cNvPr id="0" name=""/>
        <dsp:cNvSpPr/>
      </dsp:nvSpPr>
      <dsp:spPr>
        <a:xfrm>
          <a:off x="2857520" y="847050"/>
          <a:ext cx="2286016" cy="847050"/>
        </a:xfrm>
        <a:prstGeom prst="trapezoid">
          <a:avLst>
            <a:gd name="adj" fmla="val 67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БИОЦЕНОЗ</a:t>
          </a:r>
        </a:p>
      </dsp:txBody>
      <dsp:txXfrm>
        <a:off x="3257572" y="847050"/>
        <a:ext cx="1485910" cy="847050"/>
      </dsp:txXfrm>
    </dsp:sp>
    <dsp:sp modelId="{D8BED337-7A8E-4F76-848E-F79CB95E5A4A}">
      <dsp:nvSpPr>
        <dsp:cNvPr id="0" name=""/>
        <dsp:cNvSpPr/>
      </dsp:nvSpPr>
      <dsp:spPr>
        <a:xfrm>
          <a:off x="2286016" y="1694101"/>
          <a:ext cx="3429024" cy="847050"/>
        </a:xfrm>
        <a:prstGeom prst="trapezoid">
          <a:avLst>
            <a:gd name="adj" fmla="val 67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b="1" kern="1200" dirty="0" smtClean="0"/>
            <a:t>ВИД</a:t>
          </a:r>
        </a:p>
      </dsp:txBody>
      <dsp:txXfrm>
        <a:off x="2886095" y="1694101"/>
        <a:ext cx="2228865" cy="847050"/>
      </dsp:txXfrm>
    </dsp:sp>
    <dsp:sp modelId="{5A01613C-CF06-4000-8AD2-31B5BC07F1B6}">
      <dsp:nvSpPr>
        <dsp:cNvPr id="0" name=""/>
        <dsp:cNvSpPr/>
      </dsp:nvSpPr>
      <dsp:spPr>
        <a:xfrm>
          <a:off x="1714512" y="2541151"/>
          <a:ext cx="4572032" cy="847050"/>
        </a:xfrm>
        <a:prstGeom prst="trapezoid">
          <a:avLst>
            <a:gd name="adj" fmla="val 67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ОРГАНИЗМ</a:t>
          </a:r>
        </a:p>
      </dsp:txBody>
      <dsp:txXfrm>
        <a:off x="2514617" y="2541151"/>
        <a:ext cx="2971820" cy="847050"/>
      </dsp:txXfrm>
    </dsp:sp>
    <dsp:sp modelId="{7177154B-EAA1-4930-BE1A-D70CA88E668B}">
      <dsp:nvSpPr>
        <dsp:cNvPr id="0" name=""/>
        <dsp:cNvSpPr/>
      </dsp:nvSpPr>
      <dsp:spPr>
        <a:xfrm>
          <a:off x="1143008" y="3388202"/>
          <a:ext cx="5715040" cy="847050"/>
        </a:xfrm>
        <a:prstGeom prst="trapezoid">
          <a:avLst>
            <a:gd name="adj" fmla="val 67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ОРГАНЫ И ТКАНИ</a:t>
          </a:r>
        </a:p>
      </dsp:txBody>
      <dsp:txXfrm>
        <a:off x="2143139" y="3388202"/>
        <a:ext cx="3714776" cy="847050"/>
      </dsp:txXfrm>
    </dsp:sp>
    <dsp:sp modelId="{AAD31E44-52F4-43E8-88AE-D4D1BA26E06F}">
      <dsp:nvSpPr>
        <dsp:cNvPr id="0" name=""/>
        <dsp:cNvSpPr/>
      </dsp:nvSpPr>
      <dsp:spPr>
        <a:xfrm>
          <a:off x="571503" y="4235252"/>
          <a:ext cx="6858048" cy="847050"/>
        </a:xfrm>
        <a:prstGeom prst="trapezoid">
          <a:avLst>
            <a:gd name="adj" fmla="val 67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b="1" kern="1200" dirty="0" smtClean="0"/>
            <a:t>КЛЕТКА</a:t>
          </a:r>
        </a:p>
      </dsp:txBody>
      <dsp:txXfrm>
        <a:off x="1771662" y="4235252"/>
        <a:ext cx="4457731" cy="847050"/>
      </dsp:txXfrm>
    </dsp:sp>
    <dsp:sp modelId="{7991897B-F5FC-44AC-8CE8-B3F30047AA04}">
      <dsp:nvSpPr>
        <dsp:cNvPr id="0" name=""/>
        <dsp:cNvSpPr/>
      </dsp:nvSpPr>
      <dsp:spPr>
        <a:xfrm>
          <a:off x="0" y="5082303"/>
          <a:ext cx="8001056" cy="847050"/>
        </a:xfrm>
        <a:prstGeom prst="trapezoid">
          <a:avLst>
            <a:gd name="adj" fmla="val 67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b="1" kern="1200" dirty="0" smtClean="0"/>
            <a:t>МОЛЕКУЛА</a:t>
          </a:r>
          <a:endParaRPr lang="ru-RU" sz="6000" b="1" kern="1200" dirty="0"/>
        </a:p>
      </dsp:txBody>
      <dsp:txXfrm>
        <a:off x="1400184" y="5082303"/>
        <a:ext cx="5200686" cy="8470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4030EB-CC0D-4BE2-886C-0C6BDF313026}">
      <dsp:nvSpPr>
        <dsp:cNvPr id="0" name=""/>
        <dsp:cNvSpPr/>
      </dsp:nvSpPr>
      <dsp:spPr>
        <a:xfrm>
          <a:off x="281" y="357880"/>
          <a:ext cx="3144205" cy="147022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025" tIns="66675" rIns="66675" bIns="66675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5000" kern="1200" dirty="0" smtClean="0"/>
            <a:t>&gt;</a:t>
          </a:r>
          <a:r>
            <a:rPr lang="ru-RU" sz="5000" kern="1200" dirty="0" smtClean="0"/>
            <a:t>100</a:t>
          </a:r>
        </a:p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300" b="1" kern="1200" dirty="0" smtClean="0"/>
            <a:t>ИЗВЕСТНЫ</a:t>
          </a:r>
          <a:endParaRPr lang="ru-RU" sz="2300" b="1" kern="1200" dirty="0"/>
        </a:p>
      </dsp:txBody>
      <dsp:txXfrm>
        <a:off x="735395" y="357880"/>
        <a:ext cx="1673977" cy="1470228"/>
      </dsp:txXfrm>
    </dsp:sp>
    <dsp:sp modelId="{BA0AAEFD-3BC1-4785-8068-AFE45271A03D}">
      <dsp:nvSpPr>
        <dsp:cNvPr id="0" name=""/>
        <dsp:cNvSpPr/>
      </dsp:nvSpPr>
      <dsp:spPr>
        <a:xfrm>
          <a:off x="2861996" y="328603"/>
          <a:ext cx="2824906" cy="1528782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025" tIns="66675" rIns="66675" bIns="66675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5000" kern="1200" dirty="0" smtClean="0"/>
            <a:t>80</a:t>
          </a:r>
        </a:p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/>
            <a:t>ВХОДЯТ В СОСТАВ</a:t>
          </a:r>
          <a:endParaRPr lang="ru-RU" sz="1800" b="1" kern="1200" dirty="0"/>
        </a:p>
      </dsp:txBody>
      <dsp:txXfrm>
        <a:off x="3626387" y="328603"/>
        <a:ext cx="1296124" cy="1528782"/>
      </dsp:txXfrm>
    </dsp:sp>
    <dsp:sp modelId="{9386E022-9C98-4568-BD08-5315BAC4E0AE}">
      <dsp:nvSpPr>
        <dsp:cNvPr id="0" name=""/>
        <dsp:cNvSpPr/>
      </dsp:nvSpPr>
      <dsp:spPr>
        <a:xfrm>
          <a:off x="5404412" y="328603"/>
          <a:ext cx="2824906" cy="1528782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025" tIns="66675" rIns="66675" bIns="66675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5000" kern="1200" dirty="0" smtClean="0"/>
            <a:t>24</a:t>
          </a:r>
        </a:p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/>
            <a:t>ИЗВЕСТНО ЗНАЧЕНИЕ</a:t>
          </a:r>
          <a:endParaRPr lang="ru-RU" sz="1800" b="1" kern="1200" dirty="0"/>
        </a:p>
      </dsp:txBody>
      <dsp:txXfrm>
        <a:off x="6168803" y="328603"/>
        <a:ext cx="1296124" cy="15287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F81769-09F9-421F-BD0F-BDD9041EF813}">
      <dsp:nvSpPr>
        <dsp:cNvPr id="0" name=""/>
        <dsp:cNvSpPr/>
      </dsp:nvSpPr>
      <dsp:spPr>
        <a:xfrm>
          <a:off x="41599" y="-218655"/>
          <a:ext cx="2505007" cy="89907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i="1" kern="1200" dirty="0" smtClean="0">
              <a:solidFill>
                <a:schemeClr val="tx1"/>
              </a:solidFill>
            </a:rPr>
            <a:t>Структурная</a:t>
          </a:r>
          <a:endParaRPr lang="ru-RU" sz="2500" b="1" i="1" kern="1200" dirty="0">
            <a:solidFill>
              <a:schemeClr val="tx1"/>
            </a:solidFill>
          </a:endParaRPr>
        </a:p>
      </dsp:txBody>
      <dsp:txXfrm>
        <a:off x="41599" y="-218655"/>
        <a:ext cx="2505007" cy="899079"/>
      </dsp:txXfrm>
    </dsp:sp>
    <dsp:sp modelId="{1710BE4B-F003-477B-9CFD-AE8ACE6DE75E}">
      <dsp:nvSpPr>
        <dsp:cNvPr id="0" name=""/>
        <dsp:cNvSpPr/>
      </dsp:nvSpPr>
      <dsp:spPr>
        <a:xfrm>
          <a:off x="32030" y="660815"/>
          <a:ext cx="2505007" cy="5098224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Прочность и эластичность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Полисахариды, состоящие из 2-х типов простых сахаров, которые регулярно чередуются в длинных цепях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Межклеточное вещество, сухожилия,   хрящи</a:t>
          </a:r>
          <a:endParaRPr lang="ru-RU" sz="2300" kern="1200" dirty="0"/>
        </a:p>
      </dsp:txBody>
      <dsp:txXfrm>
        <a:off x="32030" y="660815"/>
        <a:ext cx="2505007" cy="5098224"/>
      </dsp:txXfrm>
    </dsp:sp>
    <dsp:sp modelId="{5B9A4F75-C887-4EC7-9535-EAADF29EB347}">
      <dsp:nvSpPr>
        <dsp:cNvPr id="0" name=""/>
        <dsp:cNvSpPr/>
      </dsp:nvSpPr>
      <dsp:spPr>
        <a:xfrm>
          <a:off x="2900347" y="-236693"/>
          <a:ext cx="2505007" cy="940418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i="1" kern="1200" dirty="0" smtClean="0">
              <a:solidFill>
                <a:schemeClr val="tx1"/>
              </a:solidFill>
            </a:rPr>
            <a:t>Узнавание</a:t>
          </a:r>
        </a:p>
      </dsp:txBody>
      <dsp:txXfrm>
        <a:off x="2900347" y="-236693"/>
        <a:ext cx="2505007" cy="940418"/>
      </dsp:txXfrm>
    </dsp:sp>
    <dsp:sp modelId="{6BAFBDCF-C050-4510-981C-D1A6829A7045}">
      <dsp:nvSpPr>
        <dsp:cNvPr id="0" name=""/>
        <dsp:cNvSpPr/>
      </dsp:nvSpPr>
      <dsp:spPr>
        <a:xfrm>
          <a:off x="2862296" y="683056"/>
          <a:ext cx="2505007" cy="5125800"/>
        </a:xfrm>
        <a:prstGeom prst="rect">
          <a:avLst/>
        </a:prstGeom>
        <a:solidFill>
          <a:schemeClr val="accent5">
            <a:tint val="40000"/>
            <a:alpha val="90000"/>
            <a:hueOff val="-5370241"/>
            <a:satOff val="24126"/>
            <a:lumOff val="1658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5370241"/>
              <a:satOff val="24126"/>
              <a:lumOff val="16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Входят в состав клеточных мембран, обеспечивают взаимодействие клеток одного типа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Утрата данных способностей  характерная для раковых клеток</a:t>
          </a:r>
          <a:endParaRPr lang="ru-RU" sz="1800" kern="1200" dirty="0"/>
        </a:p>
      </dsp:txBody>
      <dsp:txXfrm>
        <a:off x="2862296" y="683056"/>
        <a:ext cx="2505007" cy="5125800"/>
      </dsp:txXfrm>
    </dsp:sp>
    <dsp:sp modelId="{86622E2E-F7FE-473C-8D5C-B65D829E3824}">
      <dsp:nvSpPr>
        <dsp:cNvPr id="0" name=""/>
        <dsp:cNvSpPr/>
      </dsp:nvSpPr>
      <dsp:spPr>
        <a:xfrm>
          <a:off x="5687652" y="-278273"/>
          <a:ext cx="2505007" cy="975082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i="1" kern="1200" dirty="0" smtClean="0">
              <a:solidFill>
                <a:schemeClr val="tx1"/>
              </a:solidFill>
            </a:rPr>
            <a:t>Энергетическая</a:t>
          </a:r>
          <a:endParaRPr lang="ru-RU" sz="2300" b="1" i="1" kern="1200" dirty="0">
            <a:solidFill>
              <a:schemeClr val="tx1"/>
            </a:solidFill>
          </a:endParaRPr>
        </a:p>
      </dsp:txBody>
      <dsp:txXfrm>
        <a:off x="5687652" y="-278273"/>
        <a:ext cx="2505007" cy="975082"/>
      </dsp:txXfrm>
    </dsp:sp>
    <dsp:sp modelId="{9265F918-C2BD-46EF-86E0-54DF91FC9B6B}">
      <dsp:nvSpPr>
        <dsp:cNvPr id="0" name=""/>
        <dsp:cNvSpPr/>
      </dsp:nvSpPr>
      <dsp:spPr>
        <a:xfrm>
          <a:off x="5682216" y="634319"/>
          <a:ext cx="2505007" cy="5216117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Глюкоза окисляется в клетках до углекислого газа и воды с освобождением энергии химических связей, а ее избыток запасается в виде гликогена в мышцах и печени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Гликоген расщепляется в период мышечной, нервной работы и при голодании</a:t>
          </a:r>
          <a:endParaRPr lang="ru-RU" sz="1800" kern="1200" dirty="0"/>
        </a:p>
      </dsp:txBody>
      <dsp:txXfrm>
        <a:off x="5682216" y="634319"/>
        <a:ext cx="2505007" cy="521611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F81769-09F9-421F-BD0F-BDD9041EF813}">
      <dsp:nvSpPr>
        <dsp:cNvPr id="0" name=""/>
        <dsp:cNvSpPr/>
      </dsp:nvSpPr>
      <dsp:spPr>
        <a:xfrm>
          <a:off x="37274" y="0"/>
          <a:ext cx="2507456" cy="100660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i="1" kern="1200" dirty="0" smtClean="0">
              <a:solidFill>
                <a:schemeClr val="tx1"/>
              </a:solidFill>
            </a:rPr>
            <a:t>Регуляция</a:t>
          </a:r>
          <a:endParaRPr lang="ru-RU" sz="2500" b="1" i="1" kern="1200" dirty="0">
            <a:solidFill>
              <a:schemeClr val="tx1"/>
            </a:solidFill>
          </a:endParaRPr>
        </a:p>
      </dsp:txBody>
      <dsp:txXfrm>
        <a:off x="37274" y="0"/>
        <a:ext cx="2507456" cy="1006603"/>
      </dsp:txXfrm>
    </dsp:sp>
    <dsp:sp modelId="{1710BE4B-F003-477B-9CFD-AE8ACE6DE75E}">
      <dsp:nvSpPr>
        <dsp:cNvPr id="0" name=""/>
        <dsp:cNvSpPr/>
      </dsp:nvSpPr>
      <dsp:spPr>
        <a:xfrm>
          <a:off x="42841" y="1142996"/>
          <a:ext cx="2507456" cy="177627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Липиды-гормоны регулируют физиологические функции организма</a:t>
          </a:r>
          <a:endParaRPr lang="ru-RU" sz="2000" kern="1200" dirty="0"/>
        </a:p>
      </dsp:txBody>
      <dsp:txXfrm>
        <a:off x="42841" y="1142996"/>
        <a:ext cx="2507456" cy="1776279"/>
      </dsp:txXfrm>
    </dsp:sp>
    <dsp:sp modelId="{5B9A4F75-C887-4EC7-9535-EAADF29EB347}">
      <dsp:nvSpPr>
        <dsp:cNvPr id="0" name=""/>
        <dsp:cNvSpPr/>
      </dsp:nvSpPr>
      <dsp:spPr>
        <a:xfrm>
          <a:off x="2899160" y="0"/>
          <a:ext cx="2507456" cy="1049099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i="1" kern="1200" dirty="0" smtClean="0">
              <a:solidFill>
                <a:schemeClr val="tx1"/>
              </a:solidFill>
            </a:rPr>
            <a:t>Защитная</a:t>
          </a:r>
        </a:p>
      </dsp:txBody>
      <dsp:txXfrm>
        <a:off x="2899160" y="0"/>
        <a:ext cx="2507456" cy="1049099"/>
      </dsp:txXfrm>
    </dsp:sp>
    <dsp:sp modelId="{6BAFBDCF-C050-4510-981C-D1A6829A7045}">
      <dsp:nvSpPr>
        <dsp:cNvPr id="0" name=""/>
        <dsp:cNvSpPr/>
      </dsp:nvSpPr>
      <dsp:spPr>
        <a:xfrm>
          <a:off x="2900363" y="1143017"/>
          <a:ext cx="2507456" cy="2810880"/>
        </a:xfrm>
        <a:prstGeom prst="rect">
          <a:avLst/>
        </a:prstGeom>
        <a:solidFill>
          <a:schemeClr val="accent5">
            <a:tint val="40000"/>
            <a:alpha val="90000"/>
            <a:hueOff val="-5370241"/>
            <a:satOff val="24126"/>
            <a:lumOff val="1658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5370241"/>
              <a:satOff val="24126"/>
              <a:lumOff val="16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Подкожный жир у некоторых животных (киты, ластоногие) откладывается толстым слоем, имеет низкую теплопроводность, защищает от переохлаждения</a:t>
          </a:r>
          <a:endParaRPr lang="ru-RU" sz="1800" kern="1200" dirty="0"/>
        </a:p>
      </dsp:txBody>
      <dsp:txXfrm>
        <a:off x="2900363" y="1143017"/>
        <a:ext cx="2507456" cy="2810880"/>
      </dsp:txXfrm>
    </dsp:sp>
    <dsp:sp modelId="{86622E2E-F7FE-473C-8D5C-B65D829E3824}">
      <dsp:nvSpPr>
        <dsp:cNvPr id="0" name=""/>
        <dsp:cNvSpPr/>
      </dsp:nvSpPr>
      <dsp:spPr>
        <a:xfrm>
          <a:off x="5689532" y="0"/>
          <a:ext cx="2507456" cy="1039952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i="1" kern="1200" dirty="0" smtClean="0">
              <a:solidFill>
                <a:schemeClr val="tx1"/>
              </a:solidFill>
            </a:rPr>
            <a:t>Энергетическая</a:t>
          </a:r>
          <a:endParaRPr lang="ru-RU" sz="2300" b="1" i="1" kern="1200" dirty="0">
            <a:solidFill>
              <a:schemeClr val="tx1"/>
            </a:solidFill>
          </a:endParaRPr>
        </a:p>
      </dsp:txBody>
      <dsp:txXfrm>
        <a:off x="5689532" y="0"/>
        <a:ext cx="2507456" cy="1039952"/>
      </dsp:txXfrm>
    </dsp:sp>
    <dsp:sp modelId="{9265F918-C2BD-46EF-86E0-54DF91FC9B6B}">
      <dsp:nvSpPr>
        <dsp:cNvPr id="0" name=""/>
        <dsp:cNvSpPr/>
      </dsp:nvSpPr>
      <dsp:spPr>
        <a:xfrm>
          <a:off x="5686448" y="1143007"/>
          <a:ext cx="2507456" cy="1711601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При расщеплении жиров образуется большое количество энергии</a:t>
          </a:r>
          <a:endParaRPr lang="ru-RU" sz="2000" kern="1200" dirty="0"/>
        </a:p>
      </dsp:txBody>
      <dsp:txXfrm>
        <a:off x="5686448" y="1143007"/>
        <a:ext cx="2507456" cy="17116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#2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9AC43-5342-45E6-9331-F012B6D0C7DC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80022-ECA5-45FE-8777-5458DFEC22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361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D13DF-001A-4118-BE8F-D44C01AD4FB1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2EE4E-3885-4F07-A799-CA583CE85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289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2EE4E-3885-4F07-A799-CA583CE8501E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9B66A-0EF6-4617-81BD-3A295AFC8D20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95C9B-50E7-41AD-86F0-3633DE3E6F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9B66A-0EF6-4617-81BD-3A295AFC8D20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95C9B-50E7-41AD-86F0-3633DE3E6F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9B66A-0EF6-4617-81BD-3A295AFC8D20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95C9B-50E7-41AD-86F0-3633DE3E6F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9B66A-0EF6-4617-81BD-3A295AFC8D20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95C9B-50E7-41AD-86F0-3633DE3E6F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9B66A-0EF6-4617-81BD-3A295AFC8D20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95C9B-50E7-41AD-86F0-3633DE3E6F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9B66A-0EF6-4617-81BD-3A295AFC8D20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95C9B-50E7-41AD-86F0-3633DE3E6F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9B66A-0EF6-4617-81BD-3A295AFC8D20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95C9B-50E7-41AD-86F0-3633DE3E6F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9B66A-0EF6-4617-81BD-3A295AFC8D20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95C9B-50E7-41AD-86F0-3633DE3E6F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9B66A-0EF6-4617-81BD-3A295AFC8D20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95C9B-50E7-41AD-86F0-3633DE3E6F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9B66A-0EF6-4617-81BD-3A295AFC8D20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95C9B-50E7-41AD-86F0-3633DE3E6F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9B66A-0EF6-4617-81BD-3A295AFC8D20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95C9B-50E7-41AD-86F0-3633DE3E6F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9B66A-0EF6-4617-81BD-3A295AFC8D20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95C9B-50E7-41AD-86F0-3633DE3E6F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1.wm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chart" Target="../charts/chart1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Мои документы\2009-2010\учитель\биология\все о клетке\033-20081228-220704-600x425.jpg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214282" y="196430"/>
            <a:ext cx="8715404" cy="637581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14282" y="214290"/>
            <a:ext cx="8786874" cy="647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300" b="1" dirty="0" smtClean="0"/>
              <a:t>Введение в общую биологию.</a:t>
            </a:r>
          </a:p>
          <a:p>
            <a:pPr algn="ctr"/>
            <a:r>
              <a:rPr lang="ru-RU" sz="8300" b="1" dirty="0" smtClean="0"/>
              <a:t>Химическая организация живых клеток</a:t>
            </a:r>
            <a:endParaRPr lang="ru-RU" sz="83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Мои документы\2009-2010\учитель\биология\все о клетке\033-20081228-220704-600x425.jpg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214282" y="196430"/>
            <a:ext cx="8715404" cy="637581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14282" y="214290"/>
            <a:ext cx="8786874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500" b="1" u="sng" dirty="0" smtClean="0"/>
              <a:t>1. ОСНОВНЫЕ ПРИЗНАКИ ЖИВОГО</a:t>
            </a:r>
          </a:p>
          <a:p>
            <a:pPr algn="ctr"/>
            <a:endParaRPr lang="ru-RU" sz="2000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ru-RU" sz="3000" b="1" u="sng" dirty="0" smtClean="0"/>
              <a:t>Адаптация:</a:t>
            </a:r>
            <a:r>
              <a:rPr lang="ru-RU" sz="3000" dirty="0" smtClean="0"/>
              <a:t> живые организмы хорошо приспособлены к среде обитания, прекрасно соответствуют своему образу жизни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ru-RU" sz="3000" b="1" u="sng" dirty="0" smtClean="0"/>
              <a:t>Размножение:</a:t>
            </a:r>
            <a:r>
              <a:rPr lang="ru-RU" sz="3000" dirty="0" smtClean="0"/>
              <a:t> существуют механизмы передачи информации о признаках и функциях организмов из поколения в поколение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ru-RU" sz="3000" b="1" u="sng" dirty="0" smtClean="0"/>
              <a:t>Эволюция</a:t>
            </a:r>
            <a:r>
              <a:rPr lang="ru-RU" sz="3000" dirty="0" smtClean="0"/>
              <a:t>: способность к историческому развитию и изменению от простого к сложному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8387330">
            <a:off x="-1164508" y="2066932"/>
            <a:ext cx="662409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>
              <a:buAutoNum type="arabicPeriod"/>
            </a:pPr>
            <a:r>
              <a:rPr lang="ru-RU" sz="3500" b="1" u="sng" dirty="0" smtClean="0">
                <a:solidFill>
                  <a:schemeClr val="bg1"/>
                </a:solidFill>
              </a:rPr>
              <a:t>УРОВНИ ОРГАНИЗАЦИИ </a:t>
            </a:r>
          </a:p>
          <a:p>
            <a:pPr marL="514350" indent="-514350" algn="ctr"/>
            <a:r>
              <a:rPr lang="ru-RU" sz="3500" b="1" u="sng" dirty="0" smtClean="0">
                <a:solidFill>
                  <a:schemeClr val="bg1"/>
                </a:solidFill>
              </a:rPr>
              <a:t>ЖИЗНИ</a:t>
            </a:r>
          </a:p>
        </p:txBody>
      </p:sp>
      <p:graphicFrame>
        <p:nvGraphicFramePr>
          <p:cNvPr id="7" name="Схема 6"/>
          <p:cNvGraphicFramePr/>
          <p:nvPr/>
        </p:nvGraphicFramePr>
        <p:xfrm>
          <a:off x="785786" y="642918"/>
          <a:ext cx="8001056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2" name="Picture 2" descr="D:\Общие документы\1000 Рисунков\ЛЮДИ и их занятия\просто люди, и не просто\PE01451_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18747" y="0"/>
            <a:ext cx="3725253" cy="31114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071546"/>
          <a:ext cx="8229600" cy="21859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9144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500" b="1" u="sng" dirty="0" smtClean="0">
                <a:solidFill>
                  <a:schemeClr val="bg1"/>
                </a:solidFill>
              </a:rPr>
              <a:t>2. БИОЛОГИЧЕСКИ ВАЖНЫЕ </a:t>
            </a:r>
          </a:p>
          <a:p>
            <a:pPr algn="ctr"/>
            <a:r>
              <a:rPr lang="ru-RU" sz="3500" b="1" u="sng" dirty="0" smtClean="0">
                <a:solidFill>
                  <a:schemeClr val="bg1"/>
                </a:solidFill>
              </a:rPr>
              <a:t>ХИМИЧЕСКИЕ ЭЛЕМЕНТЫ</a:t>
            </a: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0" y="3000372"/>
          <a:ext cx="8643966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cxnSp>
        <p:nvCxnSpPr>
          <p:cNvPr id="9" name="Прямая со стрелкой 8"/>
          <p:cNvCxnSpPr/>
          <p:nvPr/>
        </p:nvCxnSpPr>
        <p:spPr>
          <a:xfrm>
            <a:off x="4858546" y="2786852"/>
            <a:ext cx="1570842" cy="9279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14290"/>
            <a:ext cx="9144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500" b="1" u="sng" dirty="0" smtClean="0">
                <a:solidFill>
                  <a:schemeClr val="bg1"/>
                </a:solidFill>
              </a:rPr>
              <a:t>3. БИОПОЛИМЕРЫ. УГЛЕВОДЫ И ЛИПИДЫ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357158" y="928670"/>
            <a:ext cx="8229600" cy="592933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bg1"/>
                </a:solidFill>
              </a:rPr>
              <a:t>Полимер</a:t>
            </a:r>
            <a:r>
              <a:rPr lang="ru-RU" dirty="0" smtClean="0">
                <a:solidFill>
                  <a:schemeClr val="bg1"/>
                </a:solidFill>
              </a:rPr>
              <a:t> - </a:t>
            </a:r>
            <a:r>
              <a:rPr lang="ru-RU" i="1" dirty="0" smtClean="0">
                <a:solidFill>
                  <a:schemeClr val="bg1"/>
                </a:solidFill>
              </a:rPr>
              <a:t>многозвеньевая цепь, в которой звеном является какое-либо относительно простое вещество - </a:t>
            </a:r>
            <a:r>
              <a:rPr lang="ru-RU" b="1" i="1" dirty="0" smtClean="0">
                <a:solidFill>
                  <a:schemeClr val="bg1"/>
                </a:solidFill>
              </a:rPr>
              <a:t>мономер.</a:t>
            </a:r>
            <a:r>
              <a:rPr lang="ru-RU" i="1" dirty="0" smtClean="0">
                <a:solidFill>
                  <a:schemeClr val="bg1"/>
                </a:solidFill>
              </a:rPr>
              <a:t> Пример: крахмал, гликоген, целлюлоза, белок.</a:t>
            </a:r>
          </a:p>
          <a:p>
            <a:r>
              <a:rPr lang="ru-RU" b="1" i="1" dirty="0" smtClean="0">
                <a:solidFill>
                  <a:schemeClr val="bg1"/>
                </a:solidFill>
              </a:rPr>
              <a:t>Углевод</a:t>
            </a:r>
            <a:r>
              <a:rPr lang="ru-RU" i="1" dirty="0" smtClean="0">
                <a:solidFill>
                  <a:schemeClr val="bg1"/>
                </a:solidFill>
              </a:rPr>
              <a:t> - органическое соединение, состоящее из углерода, водорода и кислорода.</a:t>
            </a:r>
          </a:p>
          <a:p>
            <a:r>
              <a:rPr lang="ru-RU" b="1" i="1" dirty="0" smtClean="0">
                <a:solidFill>
                  <a:schemeClr val="bg1"/>
                </a:solidFill>
              </a:rPr>
              <a:t>Липид</a:t>
            </a:r>
            <a:r>
              <a:rPr lang="ru-RU" i="1" dirty="0" smtClean="0">
                <a:solidFill>
                  <a:schemeClr val="bg1"/>
                </a:solidFill>
              </a:rPr>
              <a:t> - жиры и жироподобные вещества, нерастворимые в воде</a:t>
            </a:r>
            <a:endParaRPr lang="ru-RU" b="1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670"/>
          </a:xfrm>
        </p:spPr>
        <p:txBody>
          <a:bodyPr/>
          <a:lstStyle/>
          <a:p>
            <a:r>
              <a:rPr lang="ru-RU" b="1" i="1" dirty="0" smtClean="0">
                <a:solidFill>
                  <a:schemeClr val="bg1"/>
                </a:solidFill>
              </a:rPr>
              <a:t>Функции углеводов</a:t>
            </a:r>
            <a:endParaRPr lang="ru-RU" b="1" i="1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229600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670"/>
          </a:xfrm>
        </p:spPr>
        <p:txBody>
          <a:bodyPr/>
          <a:lstStyle/>
          <a:p>
            <a:r>
              <a:rPr lang="ru-RU" b="1" i="1" dirty="0" smtClean="0">
                <a:solidFill>
                  <a:schemeClr val="bg1"/>
                </a:solidFill>
              </a:rPr>
              <a:t>Функции липидов</a:t>
            </a:r>
            <a:endParaRPr lang="ru-RU" b="1" i="1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229600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0034" y="4214818"/>
            <a:ext cx="2500330" cy="369332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Структурная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4786322"/>
            <a:ext cx="2500330" cy="923330"/>
          </a:xfrm>
          <a:prstGeom prst="rect">
            <a:avLst/>
          </a:prstGeom>
          <a:solidFill>
            <a:srgbClr val="CC99FF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err="1" smtClean="0"/>
              <a:t>Фосфолипиды</a:t>
            </a:r>
            <a:r>
              <a:rPr lang="ru-RU" dirty="0" smtClean="0"/>
              <a:t> входят в состав клеточных мембран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8579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Задачи: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857232"/>
            <a:ext cx="9001156" cy="6000768"/>
          </a:xfrm>
        </p:spPr>
        <p:txBody>
          <a:bodyPr>
            <a:normAutofit/>
          </a:bodyPr>
          <a:lstStyle/>
          <a:p>
            <a:pPr marL="360363" indent="-360363">
              <a:lnSpc>
                <a:spcPct val="90000"/>
              </a:lnSpc>
              <a:spcBef>
                <a:spcPts val="0"/>
              </a:spcBef>
            </a:pPr>
            <a:r>
              <a:rPr lang="ru-RU" sz="27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Нормативный уровень:</a:t>
            </a:r>
          </a:p>
          <a:p>
            <a:pPr marL="360363" indent="-360363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700" u="sng" dirty="0" smtClean="0">
                <a:solidFill>
                  <a:schemeClr val="bg1"/>
                </a:solidFill>
              </a:rPr>
              <a:t>Задание 1:</a:t>
            </a:r>
            <a:r>
              <a:rPr lang="ru-RU" sz="2700" dirty="0" smtClean="0">
                <a:solidFill>
                  <a:schemeClr val="bg1"/>
                </a:solidFill>
              </a:rPr>
              <a:t> что такое регулярный полимер? Приведите определение и схему</a:t>
            </a:r>
          </a:p>
          <a:p>
            <a:pPr marL="360363" indent="-360363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700" u="sng" dirty="0" smtClean="0">
                <a:solidFill>
                  <a:schemeClr val="bg1"/>
                </a:solidFill>
              </a:rPr>
              <a:t>Задание 2:</a:t>
            </a:r>
            <a:r>
              <a:rPr lang="ru-RU" sz="2700" dirty="0" smtClean="0">
                <a:solidFill>
                  <a:schemeClr val="bg1"/>
                </a:solidFill>
              </a:rPr>
              <a:t> что произойдет с полимером, если в нем переставить мономеры?</a:t>
            </a:r>
          </a:p>
          <a:p>
            <a:pPr marL="360363" indent="-360363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700" u="sng" dirty="0" smtClean="0">
                <a:solidFill>
                  <a:schemeClr val="bg1"/>
                </a:solidFill>
              </a:rPr>
              <a:t>Задание 3:</a:t>
            </a:r>
            <a:r>
              <a:rPr lang="ru-RU" sz="2700" dirty="0" smtClean="0">
                <a:solidFill>
                  <a:schemeClr val="bg1"/>
                </a:solidFill>
              </a:rPr>
              <a:t> назовите формулу углевода, приведите не менее 4 примеров углевода</a:t>
            </a:r>
            <a:endParaRPr lang="ru-RU" sz="2700" u="sng" dirty="0" smtClean="0">
              <a:solidFill>
                <a:schemeClr val="bg1"/>
              </a:solidFill>
            </a:endParaRPr>
          </a:p>
          <a:p>
            <a:pPr marL="360363" indent="-360363">
              <a:lnSpc>
                <a:spcPct val="90000"/>
              </a:lnSpc>
              <a:spcBef>
                <a:spcPts val="0"/>
              </a:spcBef>
            </a:pPr>
            <a:r>
              <a:rPr lang="ru-RU" sz="27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Компетентный уровень:</a:t>
            </a:r>
          </a:p>
          <a:p>
            <a:pPr marL="360363" indent="-360363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700" u="sng" dirty="0" smtClean="0">
                <a:solidFill>
                  <a:schemeClr val="bg1"/>
                </a:solidFill>
              </a:rPr>
              <a:t>Задание 4:</a:t>
            </a:r>
            <a:r>
              <a:rPr lang="ru-RU" sz="2700" dirty="0" smtClean="0">
                <a:solidFill>
                  <a:schemeClr val="bg1"/>
                </a:solidFill>
              </a:rPr>
              <a:t> Почему живые организмы состоят из тех элементов, которые легко растворимы в воде?</a:t>
            </a:r>
          </a:p>
          <a:p>
            <a:pPr marL="360363" indent="-360363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700" u="sng" dirty="0" smtClean="0">
                <a:solidFill>
                  <a:schemeClr val="bg1"/>
                </a:solidFill>
              </a:rPr>
              <a:t>Задание 5:</a:t>
            </a:r>
            <a:r>
              <a:rPr lang="ru-RU" sz="2700" dirty="0" smtClean="0">
                <a:solidFill>
                  <a:schemeClr val="bg1"/>
                </a:solidFill>
              </a:rPr>
              <a:t> (</a:t>
            </a:r>
            <a:r>
              <a:rPr lang="ru-RU" sz="2700" dirty="0" err="1" smtClean="0">
                <a:solidFill>
                  <a:schemeClr val="bg1"/>
                </a:solidFill>
              </a:rPr>
              <a:t>§1</a:t>
            </a:r>
            <a:r>
              <a:rPr lang="ru-RU" sz="2700" dirty="0" smtClean="0">
                <a:solidFill>
                  <a:schemeClr val="bg1"/>
                </a:solidFill>
              </a:rPr>
              <a:t>, с. 7-10) Опишите свойства воды и значение солей</a:t>
            </a:r>
          </a:p>
          <a:p>
            <a:pPr marL="360363" indent="-360363">
              <a:lnSpc>
                <a:spcPct val="90000"/>
              </a:lnSpc>
              <a:spcBef>
                <a:spcPts val="0"/>
              </a:spcBef>
            </a:pPr>
            <a:r>
              <a:rPr lang="ru-RU" sz="27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Творческий уровень:</a:t>
            </a:r>
          </a:p>
          <a:p>
            <a:pPr marL="360363" indent="-360363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700" u="sng" dirty="0" smtClean="0">
                <a:solidFill>
                  <a:schemeClr val="bg1"/>
                </a:solidFill>
              </a:rPr>
              <a:t>Задание 6:</a:t>
            </a:r>
            <a:r>
              <a:rPr lang="ru-RU" sz="2700" dirty="0" smtClean="0">
                <a:solidFill>
                  <a:schemeClr val="bg1"/>
                </a:solidFill>
              </a:rPr>
              <a:t> Опишите вред диеты для организма исходя из знаний о химическом составе клетки.</a:t>
            </a:r>
            <a:endParaRPr lang="ru-RU" sz="27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214282" y="214290"/>
          <a:ext cx="8715436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214282" y="214290"/>
          <a:ext cx="8715436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Мои документы\2009-2010\учитель\биология\все о клетке\033-20081228-220704-600x425.jpg"/>
          <p:cNvPicPr>
            <a:picLocks noChangeAspect="1" noChangeArrowheads="1"/>
          </p:cNvPicPr>
          <p:nvPr/>
        </p:nvPicPr>
        <p:blipFill>
          <a:blip r:embed="rId3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000" b="1" dirty="0" err="1" smtClean="0"/>
              <a:t>ИОСО</a:t>
            </a:r>
            <a:endParaRPr lang="ru-RU" sz="7000" b="1" dirty="0" smtClean="0"/>
          </a:p>
          <a:p>
            <a:pPr algn="ctr"/>
            <a:r>
              <a:rPr lang="ru-RU" sz="4000" b="1" dirty="0" smtClean="0"/>
              <a:t>Индивидуально-ориентированная система обучения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ru-RU" sz="6000" b="1" dirty="0" smtClean="0"/>
              <a:t>«3»-</a:t>
            </a:r>
            <a:r>
              <a:rPr lang="ru-RU" sz="5500" b="1" u="sng" dirty="0" smtClean="0"/>
              <a:t>Нормативный уровень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ru-RU" sz="6000" b="1" dirty="0" smtClean="0"/>
              <a:t>«4»-</a:t>
            </a:r>
            <a:r>
              <a:rPr lang="ru-RU" sz="5500" b="1" u="sng" dirty="0" smtClean="0"/>
              <a:t>Компетентный уровень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ru-RU" sz="6000" b="1" dirty="0" smtClean="0"/>
              <a:t>«5»-</a:t>
            </a:r>
            <a:r>
              <a:rPr lang="ru-RU" sz="5500" b="1" u="sng" dirty="0" smtClean="0"/>
              <a:t>Творческий уровень</a:t>
            </a:r>
            <a:endParaRPr lang="ru-RU" sz="5500" b="1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Мои документы\2009-2010\учитель\биология\все о клетке\033-20081228-220704-600x425.jpg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285728"/>
            <a:ext cx="828680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0" b="1" dirty="0" err="1" smtClean="0"/>
              <a:t>ИОСО</a:t>
            </a:r>
            <a:endParaRPr lang="ru-RU" sz="5000" b="1" dirty="0" smtClean="0"/>
          </a:p>
          <a:p>
            <a:pPr algn="just">
              <a:buFont typeface="Arial" pitchFamily="34" charset="0"/>
              <a:buChar char="•"/>
            </a:pPr>
            <a:r>
              <a:rPr lang="ru-RU" sz="5000" b="1" u="sng" dirty="0" smtClean="0"/>
              <a:t>Нормативный уровень:</a:t>
            </a:r>
            <a:endParaRPr lang="ru-RU" sz="5000" dirty="0" smtClean="0"/>
          </a:p>
          <a:p>
            <a:pPr marL="179388"/>
            <a:r>
              <a:rPr lang="ru-RU" sz="4000" dirty="0" smtClean="0"/>
              <a:t>Обязательное усвоение учебного материала («удовлетворительно»)</a:t>
            </a:r>
          </a:p>
          <a:p>
            <a:pPr marL="179388"/>
            <a:r>
              <a:rPr lang="ru-RU" sz="4000" dirty="0" smtClean="0"/>
              <a:t>Описание, пересказ, формулировка понятия, работа со справочным материалом, выполнение практических упражнений</a:t>
            </a:r>
          </a:p>
          <a:p>
            <a:pPr marL="179388"/>
            <a:r>
              <a:rPr lang="ru-RU" sz="4000" dirty="0" smtClean="0"/>
              <a:t>(Кто? Что? Где? Когда</a:t>
            </a:r>
            <a:r>
              <a:rPr lang="ru-RU" sz="4000" dirty="0" smtClean="0"/>
              <a:t>?)</a:t>
            </a:r>
            <a:endParaRPr lang="ru-RU" sz="4000" dirty="0" smtClean="0"/>
          </a:p>
        </p:txBody>
      </p:sp>
      <p:pic>
        <p:nvPicPr>
          <p:cNvPr id="2050" name="Picture 2" descr="D:\Общие документы\1000 Рисунков\СИМВОЛЫ, рисунки\знаки, орнаменты, символы\J031177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4000504"/>
            <a:ext cx="1739910" cy="25921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Мои документы\2009-2010\учитель\биология\все о клетке\033-20081228-220704-600x425.jpg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4" name="Picture 2" descr="D:\Общие документы\1000 Рисунков\СИМВОЛЫ, рисунки\знаки, орнаменты, символы\J0311826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4315598"/>
            <a:ext cx="2746388" cy="228048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285728"/>
            <a:ext cx="828680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0" b="1" dirty="0" err="1" smtClean="0"/>
              <a:t>ИОСО</a:t>
            </a:r>
            <a:endParaRPr lang="ru-RU" sz="5000" b="1" dirty="0" smtClean="0"/>
          </a:p>
          <a:p>
            <a:pPr algn="just">
              <a:buFont typeface="Arial" pitchFamily="34" charset="0"/>
              <a:buChar char="•"/>
            </a:pPr>
            <a:r>
              <a:rPr lang="ru-RU" sz="5000" b="1" u="sng" dirty="0" smtClean="0"/>
              <a:t>Компетентный уровень:</a:t>
            </a:r>
            <a:endParaRPr lang="ru-RU" sz="5000" dirty="0" smtClean="0"/>
          </a:p>
          <a:p>
            <a:pPr marL="179388"/>
            <a:r>
              <a:rPr lang="ru-RU" sz="4000" dirty="0" smtClean="0"/>
              <a:t>Умение обобщать, распознавать, применять, осуществлять знания: привести пример, составить опорный конспект и т.п.</a:t>
            </a:r>
          </a:p>
          <a:p>
            <a:pPr marL="179388"/>
            <a:r>
              <a:rPr lang="ru-RU" sz="4000" dirty="0" smtClean="0"/>
              <a:t>(Почему? Зачем? В чем суть? </a:t>
            </a:r>
          </a:p>
          <a:p>
            <a:pPr marL="179388"/>
            <a:r>
              <a:rPr lang="ru-RU" sz="4000" dirty="0" smtClean="0"/>
              <a:t>Как использовать?)</a:t>
            </a:r>
          </a:p>
          <a:p>
            <a:pPr marL="179388"/>
            <a:endParaRPr lang="ru-RU" sz="4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Мои документы\2009-2010\учитель\биология\все о клетке\033-20081228-220704-600x425.jpg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098" name="Picture 2" descr="D:\Общие документы\1000 Рисунков\СИМВОЛЫ, рисунки\знаки, орнаменты, символы\J031178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4551762"/>
            <a:ext cx="1474793" cy="204908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285728"/>
            <a:ext cx="828680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0" b="1" dirty="0" err="1" smtClean="0"/>
              <a:t>ИОСО</a:t>
            </a:r>
            <a:endParaRPr lang="ru-RU" sz="5000" b="1" dirty="0" smtClean="0"/>
          </a:p>
          <a:p>
            <a:pPr algn="just">
              <a:buFont typeface="Arial" pitchFamily="34" charset="0"/>
              <a:buChar char="•"/>
            </a:pPr>
            <a:r>
              <a:rPr lang="ru-RU" sz="5000" b="1" u="sng" dirty="0" smtClean="0"/>
              <a:t>Творческий уровень:</a:t>
            </a:r>
            <a:endParaRPr lang="ru-RU" sz="5000" dirty="0" smtClean="0"/>
          </a:p>
          <a:p>
            <a:pPr marL="179388">
              <a:lnSpc>
                <a:spcPct val="90000"/>
              </a:lnSpc>
            </a:pPr>
            <a:r>
              <a:rPr lang="ru-RU" sz="3500" dirty="0" smtClean="0"/>
              <a:t>Демонстрируется самостоятельность, критичность мышления, исследовательских умений, творческого подхода к изучению материала</a:t>
            </a:r>
          </a:p>
          <a:p>
            <a:pPr marL="179388">
              <a:lnSpc>
                <a:spcPct val="90000"/>
              </a:lnSpc>
            </a:pPr>
            <a:r>
              <a:rPr lang="ru-RU" sz="3000" dirty="0" smtClean="0"/>
              <a:t>(Сравнить, найти ошибку, доказать, обосновать свое мнение, составить тест, написать и защитить реферат)</a:t>
            </a:r>
          </a:p>
          <a:p>
            <a:pPr marL="179388"/>
            <a:endParaRPr lang="ru-RU" sz="35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Мои документы\2009-2010\учитель\биология\все о клетке\033-20081228-220704-600x425.jpg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214282" y="196430"/>
            <a:ext cx="8715404" cy="637581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14282" y="214290"/>
            <a:ext cx="8786874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500" dirty="0" smtClean="0"/>
              <a:t>«Введение в общую биологию.</a:t>
            </a:r>
          </a:p>
          <a:p>
            <a:pPr algn="ctr"/>
            <a:r>
              <a:rPr lang="ru-RU" sz="3500" dirty="0" smtClean="0"/>
              <a:t>Химическая организация живых клеток»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5000" b="1" u="sng" dirty="0" smtClean="0"/>
              <a:t>ПЛАН УРОКА</a:t>
            </a:r>
          </a:p>
          <a:p>
            <a:pPr algn="ctr"/>
            <a:endParaRPr lang="ru-RU" sz="2000" b="1" u="sng" dirty="0" smtClean="0"/>
          </a:p>
          <a:p>
            <a:pPr marL="857250" indent="-317500" algn="just"/>
            <a:r>
              <a:rPr lang="en-US" sz="4000" b="1" dirty="0" smtClean="0"/>
              <a:t>I/ </a:t>
            </a:r>
            <a:r>
              <a:rPr lang="ru-RU" sz="4000" b="1" dirty="0" smtClean="0"/>
              <a:t>Лекция: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000" b="1" dirty="0" smtClean="0"/>
              <a:t>Основные признаки живого. Уровни организации жизни.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000" b="1" dirty="0" smtClean="0"/>
              <a:t>Биологически важные химические элементы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000" b="1" dirty="0" smtClean="0"/>
              <a:t>Неорганические соединения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000" b="1" dirty="0" smtClean="0"/>
              <a:t> Биополимеры. Углеводы и липиды</a:t>
            </a:r>
          </a:p>
          <a:p>
            <a:pPr marL="514350" indent="25400"/>
            <a:r>
              <a:rPr lang="en-US" sz="4000" b="1" dirty="0" smtClean="0"/>
              <a:t>II/</a:t>
            </a:r>
            <a:r>
              <a:rPr lang="ru-RU" sz="4000" b="1" dirty="0" smtClean="0"/>
              <a:t> Практикум: </a:t>
            </a:r>
            <a:r>
              <a:rPr lang="ru-RU" sz="3000" b="1" dirty="0" smtClean="0"/>
              <a:t>6 заданий </a:t>
            </a:r>
            <a:r>
              <a:rPr lang="ru-RU" sz="3000" b="1" dirty="0" err="1" smtClean="0"/>
              <a:t>ИОСО</a:t>
            </a:r>
            <a:endParaRPr lang="ru-RU" sz="3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Мои документы\2009-2010\учитель\биология\все о клетке\033-20081228-220704-600x425.jpg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214282" y="196430"/>
            <a:ext cx="8715404" cy="637581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14282" y="214290"/>
            <a:ext cx="8786874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500" b="1" u="sng" dirty="0" smtClean="0"/>
              <a:t>1. ОСНОВНЫЕ ПРИЗНАКИ ЖИВОГО</a:t>
            </a:r>
          </a:p>
          <a:p>
            <a:pPr algn="ctr"/>
            <a:endParaRPr lang="ru-RU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3000" b="1" u="sng" dirty="0" smtClean="0"/>
              <a:t>Высокая степень организации:</a:t>
            </a:r>
            <a:r>
              <a:rPr lang="ru-RU" sz="3000" dirty="0" smtClean="0"/>
              <a:t> упорядоченное внутреннее строение, содержат множество различных сложных молекул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000" b="1" u="sng" dirty="0" smtClean="0"/>
              <a:t>Специализация:</a:t>
            </a:r>
            <a:r>
              <a:rPr lang="ru-RU" sz="3000" dirty="0" smtClean="0"/>
              <a:t> любая часть организма / клетки выполняет определенные функции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000" b="1" u="sng" dirty="0" smtClean="0"/>
              <a:t>Обмен веществ и энергией</a:t>
            </a:r>
            <a:r>
              <a:rPr lang="ru-RU" sz="3000" dirty="0" smtClean="0"/>
              <a:t>: организм умеет извлекать, преобразовывать и использовать энергию окружающей среды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000" b="1" u="sng" dirty="0" smtClean="0"/>
              <a:t>Реакция:</a:t>
            </a:r>
            <a:r>
              <a:rPr lang="ru-RU" sz="3000" dirty="0" smtClean="0"/>
              <a:t> организм способен реагировать на внешнее раздражение</a:t>
            </a:r>
            <a:endParaRPr lang="ru-RU" sz="3000" b="1" u="sng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714</Words>
  <Application>Microsoft Office PowerPoint</Application>
  <PresentationFormat>Экран (4:3)</PresentationFormat>
  <Paragraphs>117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Функции углеводов</vt:lpstr>
      <vt:lpstr>Функции липидов</vt:lpstr>
      <vt:lpstr>Задачи:</vt:lpstr>
    </vt:vector>
  </TitlesOfParts>
  <Company>SEKTOR LTD Ink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Знать главное обо всем и все о главном. </dc:title>
  <dc:creator>Пользователь User</dc:creator>
  <cp:lastModifiedBy>LuciUrs</cp:lastModifiedBy>
  <cp:revision>177</cp:revision>
  <dcterms:created xsi:type="dcterms:W3CDTF">2009-09-07T09:07:44Z</dcterms:created>
  <dcterms:modified xsi:type="dcterms:W3CDTF">2014-12-13T15:52:51Z</dcterms:modified>
</cp:coreProperties>
</file>