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6" r:id="rId6"/>
    <p:sldId id="261" r:id="rId7"/>
    <p:sldId id="25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454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tevkaschool.narod.ru/" TargetMode="External"/><Relationship Id="rId2" Type="http://schemas.openxmlformats.org/officeDocument/2006/relationships/hyperlink" Target="http://se.asurs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5"/>
            <a:ext cx="8062664" cy="24757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Информационно-разъяснительная работа </a:t>
            </a:r>
            <a:br>
              <a:rPr lang="ru-RU" b="1" dirty="0" smtClean="0"/>
            </a:br>
            <a:r>
              <a:rPr lang="ru-RU" b="1" dirty="0" smtClean="0"/>
              <a:t>о </a:t>
            </a:r>
            <a:r>
              <a:rPr lang="en-US" b="1" dirty="0" smtClean="0"/>
              <a:t>SMS</a:t>
            </a:r>
            <a:r>
              <a:rPr lang="ru-RU" b="1" dirty="0" smtClean="0"/>
              <a:t>-рассылке из </a:t>
            </a:r>
            <a:br>
              <a:rPr lang="ru-RU" b="1" dirty="0" smtClean="0"/>
            </a:br>
            <a:r>
              <a:rPr lang="ru-RU" b="1" dirty="0" smtClean="0"/>
              <a:t>«Электронных дневников» </a:t>
            </a:r>
            <a:br>
              <a:rPr lang="ru-RU" b="1" dirty="0" smtClean="0"/>
            </a:br>
            <a:r>
              <a:rPr lang="ru-RU" b="1" dirty="0" smtClean="0"/>
              <a:t>АСУ РСО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264696" cy="158417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sz="5900" dirty="0" smtClean="0"/>
              <a:t>2014 год</a:t>
            </a:r>
          </a:p>
          <a:p>
            <a:endParaRPr lang="ru-RU" dirty="0" smtClean="0"/>
          </a:p>
          <a:p>
            <a:r>
              <a:rPr lang="ru-RU" dirty="0" smtClean="0"/>
              <a:t>Автор презентации: ответственная за формирование информационной среды в ГБОУ СОШ с. Утевка  Лобачева Е.В.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9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766" y="638841"/>
            <a:ext cx="9153766" cy="514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5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Новые возможности </a:t>
            </a:r>
            <a:br>
              <a:rPr lang="ru-RU" b="1" dirty="0" smtClean="0"/>
            </a:br>
            <a:r>
              <a:rPr lang="ru-RU" b="1" dirty="0" smtClean="0"/>
              <a:t>системы АСУ РСО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Компания ОАО </a:t>
            </a:r>
            <a:r>
              <a:rPr lang="ru-RU" dirty="0"/>
              <a:t>«СМАРТС» совместно с разработчиками АСУ РСО и при поддержке Министерства образования и науки Самарской области успешно внедрили с 01.09.2014 новые возможности в систему </a:t>
            </a:r>
            <a:r>
              <a:rPr lang="ru-RU" b="1" dirty="0"/>
              <a:t>«</a:t>
            </a:r>
            <a:r>
              <a:rPr lang="ru-RU" dirty="0"/>
              <a:t>электронный дневник</a:t>
            </a:r>
            <a:r>
              <a:rPr lang="ru-RU" b="1" dirty="0"/>
              <a:t>», </a:t>
            </a:r>
            <a:r>
              <a:rPr lang="ru-RU" dirty="0"/>
              <a:t>позволяющие школам </a:t>
            </a:r>
            <a:r>
              <a:rPr lang="ru-RU" dirty="0" smtClean="0"/>
              <a:t>в </a:t>
            </a:r>
            <a:r>
              <a:rPr lang="ru-RU" dirty="0"/>
              <a:t>автоматическом режиме без ограничений отправлять информацию родителям учеников в виде SMS из электронного дневника на сотовые номера любых операторов связи </a:t>
            </a:r>
            <a:r>
              <a:rPr lang="ru-RU" dirty="0" smtClean="0"/>
              <a:t>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5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Зачем нужна новая услуга?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привлечение </a:t>
            </a:r>
            <a:r>
              <a:rPr lang="ru-RU" dirty="0"/>
              <a:t>родительского контроля к успеваемости </a:t>
            </a:r>
            <a:r>
              <a:rPr lang="ru-RU" dirty="0" smtClean="0"/>
              <a:t>детей.</a:t>
            </a:r>
          </a:p>
          <a:p>
            <a:r>
              <a:rPr lang="ru-RU" dirty="0" smtClean="0"/>
              <a:t>Для повышения </a:t>
            </a:r>
            <a:r>
              <a:rPr lang="ru-RU" dirty="0"/>
              <a:t>осведомленности родителей об успеваемости детей, образовательных и организационных процессах </a:t>
            </a:r>
            <a:r>
              <a:rPr lang="ru-RU" dirty="0" smtClean="0"/>
              <a:t>школы.</a:t>
            </a:r>
          </a:p>
        </p:txBody>
      </p:sp>
    </p:spTree>
    <p:extLst>
      <p:ext uri="{BB962C8B-B14F-4D97-AF65-F5344CB8AC3E}">
        <p14:creationId xmlns:p14="http://schemas.microsoft.com/office/powerpoint/2010/main" val="46940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Информация в </a:t>
            </a:r>
            <a:r>
              <a:rPr lang="en-US" b="1" dirty="0" smtClean="0"/>
              <a:t>SMS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производится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рассылка следующей информации: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Информация о текущих оценках и пропусках.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Произвольные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сообщения от классного руководителя о родительских собраниях, поведении ребёнка, школьных событиях, плата за питание и т.д.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Сообщение будет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выглядеть следующим образом: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Морозов Илья 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9.02.- 15.02.2014 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Алг.- 4 5 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Биол. 3 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Рус.яз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5 н 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Стоимость  подписки  </a:t>
            </a:r>
            <a:r>
              <a:rPr lang="ru-RU" b="1" dirty="0" smtClean="0"/>
              <a:t>для  родителей  составляет  </a:t>
            </a:r>
            <a:r>
              <a:rPr lang="ru-RU" b="1" dirty="0">
                <a:solidFill>
                  <a:srgbClr val="FF0000"/>
                </a:solidFill>
              </a:rPr>
              <a:t>1  </a:t>
            </a:r>
            <a:r>
              <a:rPr lang="ru-RU" b="1" dirty="0" smtClean="0">
                <a:solidFill>
                  <a:srgbClr val="FF0000"/>
                </a:solidFill>
              </a:rPr>
              <a:t>рубль  </a:t>
            </a:r>
            <a:r>
              <a:rPr lang="ru-RU" b="1" dirty="0">
                <a:solidFill>
                  <a:srgbClr val="FF0000"/>
                </a:solidFill>
              </a:rPr>
              <a:t>в  </a:t>
            </a:r>
            <a:r>
              <a:rPr lang="ru-RU" b="1" dirty="0" smtClean="0">
                <a:solidFill>
                  <a:srgbClr val="FF0000"/>
                </a:solidFill>
              </a:rPr>
              <a:t>сутки  </a:t>
            </a:r>
            <a:r>
              <a:rPr lang="ru-RU" b="1" dirty="0"/>
              <a:t>независимо  </a:t>
            </a:r>
            <a:r>
              <a:rPr lang="ru-RU" b="1" dirty="0" smtClean="0"/>
              <a:t>от количества полученных SMS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76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подключить услугу</a:t>
            </a:r>
            <a:r>
              <a:rPr lang="ru-RU" b="1" dirty="0"/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SMS-рассылки?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1" y="1412776"/>
            <a:ext cx="5832649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Родителю в интерфейсе </a:t>
            </a:r>
          </a:p>
          <a:p>
            <a:pPr marL="0" indent="0">
              <a:buNone/>
            </a:pPr>
            <a:r>
              <a:rPr lang="ru-RU" dirty="0" smtClean="0"/>
              <a:t>АСУ РСО  </a:t>
            </a:r>
            <a:r>
              <a:rPr lang="ru-RU" b="1" i="1" dirty="0" smtClean="0"/>
              <a:t>самостоятельно </a:t>
            </a:r>
            <a:r>
              <a:rPr lang="ru-RU" dirty="0" smtClean="0"/>
              <a:t>необходимо:</a:t>
            </a:r>
          </a:p>
          <a:p>
            <a:r>
              <a:rPr lang="ru-RU" dirty="0" smtClean="0"/>
              <a:t>задать свой номер мобильного телефона;</a:t>
            </a:r>
          </a:p>
          <a:p>
            <a:r>
              <a:rPr lang="ru-RU" dirty="0" smtClean="0"/>
              <a:t>одобрить договор об участии в SMS-рассылке;</a:t>
            </a:r>
          </a:p>
          <a:p>
            <a:r>
              <a:rPr lang="ru-RU" dirty="0" smtClean="0"/>
              <a:t>получить абонентский номер для данного сервиса («школьный номер»)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ИЛИ</a:t>
            </a:r>
          </a:p>
          <a:p>
            <a:pPr marL="0" indent="0">
              <a:buNone/>
            </a:pPr>
            <a:r>
              <a:rPr lang="ru-RU" b="1" i="1" dirty="0" smtClean="0"/>
              <a:t>Можно попросить классного руководителя </a:t>
            </a:r>
            <a:r>
              <a:rPr lang="ru-RU" dirty="0" smtClean="0"/>
              <a:t>оказать содействие и подписать на услугу от Вашего имени (при этом нужно Ваше </a:t>
            </a:r>
            <a:r>
              <a:rPr lang="ru-RU" smtClean="0"/>
              <a:t>письменное согласие)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12160" y="1556792"/>
            <a:ext cx="3019163" cy="380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61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Алгоритм действий: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Войти в АСУ РСО под своим логином и паролем  </a:t>
            </a:r>
            <a:r>
              <a:rPr lang="en-US" dirty="0">
                <a:hlinkClick r:id="rId2"/>
              </a:rPr>
              <a:t>http://se.asurso.ru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 или через сайт школы </a:t>
            </a:r>
            <a:r>
              <a:rPr lang="en-US" dirty="0">
                <a:hlinkClick r:id="rId3"/>
              </a:rPr>
              <a:t>http://utevkaschool.narod.ru</a:t>
            </a:r>
            <a:r>
              <a:rPr lang="en-US" dirty="0" smtClean="0">
                <a:hlinkClick r:id="rId3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3212976"/>
            <a:ext cx="2724786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3196" y="3085441"/>
            <a:ext cx="5219284" cy="293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/>
          <p:cNvSpPr/>
          <p:nvPr/>
        </p:nvSpPr>
        <p:spPr>
          <a:xfrm rot="8593456">
            <a:off x="104209" y="4144768"/>
            <a:ext cx="1213466" cy="392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716657"/>
            <a:ext cx="8363744" cy="470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лево 6"/>
          <p:cNvSpPr/>
          <p:nvPr/>
        </p:nvSpPr>
        <p:spPr>
          <a:xfrm rot="6927769">
            <a:off x="-190168" y="3106784"/>
            <a:ext cx="1288594" cy="392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 rot="20371160">
            <a:off x="1676960" y="997730"/>
            <a:ext cx="2637688" cy="392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Стрелка влево 8"/>
          <p:cNvSpPr/>
          <p:nvPr/>
        </p:nvSpPr>
        <p:spPr>
          <a:xfrm rot="20371160">
            <a:off x="2949994" y="3932347"/>
            <a:ext cx="2637688" cy="392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4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6967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Родитель  </a:t>
            </a:r>
            <a:r>
              <a:rPr lang="ru-RU" dirty="0"/>
              <a:t>не  </a:t>
            </a:r>
            <a:r>
              <a:rPr lang="ru-RU" dirty="0" smtClean="0"/>
              <a:t>может  получать  SMS-рассылку</a:t>
            </a:r>
            <a:r>
              <a:rPr lang="ru-RU" dirty="0"/>
              <a:t>,  </a:t>
            </a:r>
            <a:r>
              <a:rPr lang="ru-RU" b="1" dirty="0"/>
              <a:t>пока  не  одобрит  договор  об  участии  в  </a:t>
            </a:r>
            <a:r>
              <a:rPr lang="ru-RU" b="1" dirty="0" smtClean="0"/>
              <a:t>SMS-рассылке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Для </a:t>
            </a:r>
            <a:r>
              <a:rPr lang="ru-RU" dirty="0"/>
              <a:t>того чтобы одобрить договор, необходимо </a:t>
            </a:r>
            <a:r>
              <a:rPr lang="ru-RU" dirty="0" smtClean="0"/>
              <a:t>выполнить следующие </a:t>
            </a:r>
            <a:r>
              <a:rPr lang="ru-RU" dirty="0"/>
              <a:t>действия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Нажать  </a:t>
            </a:r>
            <a:r>
              <a:rPr lang="ru-RU" dirty="0"/>
              <a:t>в  разделе  </a:t>
            </a:r>
            <a:r>
              <a:rPr lang="ru-RU" b="1" dirty="0"/>
              <a:t>Дневник </a:t>
            </a:r>
            <a:r>
              <a:rPr lang="ru-RU" dirty="0" smtClean="0"/>
              <a:t>кнопку </a:t>
            </a:r>
            <a:r>
              <a:rPr lang="ru-RU" dirty="0"/>
              <a:t>Договор  на </a:t>
            </a:r>
            <a:r>
              <a:rPr lang="ru-RU" dirty="0" smtClean="0"/>
              <a:t>получение  </a:t>
            </a:r>
            <a:r>
              <a:rPr lang="ru-RU" dirty="0"/>
              <a:t>оценок  по  </a:t>
            </a:r>
            <a:r>
              <a:rPr lang="ru-RU" dirty="0" smtClean="0"/>
              <a:t>SMS</a:t>
            </a:r>
            <a:r>
              <a:rPr lang="ru-RU" b="1" dirty="0"/>
              <a:t> </a:t>
            </a:r>
            <a:r>
              <a:rPr lang="ru-RU" dirty="0" smtClean="0"/>
              <a:t>или  кнопку Договор  </a:t>
            </a:r>
            <a:r>
              <a:rPr lang="ru-RU" dirty="0"/>
              <a:t>об  </a:t>
            </a:r>
            <a:r>
              <a:rPr lang="ru-RU" dirty="0" smtClean="0"/>
              <a:t>участии  </a:t>
            </a:r>
            <a:r>
              <a:rPr lang="ru-RU" dirty="0"/>
              <a:t>в  SMS-рассылке  в  </a:t>
            </a:r>
            <a:r>
              <a:rPr lang="ru-RU" dirty="0" smtClean="0"/>
              <a:t>разделе  </a:t>
            </a:r>
            <a:r>
              <a:rPr lang="ru-RU" b="1" dirty="0"/>
              <a:t>Персональные  наст ройки</a:t>
            </a:r>
            <a:r>
              <a:rPr lang="ru-RU" dirty="0"/>
              <a:t>  </a:t>
            </a:r>
            <a:r>
              <a:rPr lang="ru-RU" b="1" dirty="0"/>
              <a:t>(</a:t>
            </a:r>
            <a:r>
              <a:rPr lang="ru-RU" b="1" dirty="0" smtClean="0"/>
              <a:t>вкладка </a:t>
            </a:r>
            <a:r>
              <a:rPr lang="ru-RU" b="1" dirty="0"/>
              <a:t>о</a:t>
            </a:r>
            <a:r>
              <a:rPr lang="ru-RU" b="1" dirty="0" smtClean="0"/>
              <a:t>ценки </a:t>
            </a:r>
            <a:r>
              <a:rPr lang="ru-RU" b="1" dirty="0"/>
              <a:t>по SMS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2)</a:t>
            </a:r>
            <a:r>
              <a:rPr lang="ru-RU" dirty="0"/>
              <a:t> Ознакомиться с  текстом договора-оферты,  поставить  галочку напротив  пункта Согласен и нажать кнопку </a:t>
            </a:r>
            <a:r>
              <a:rPr lang="ru-RU" b="1" dirty="0"/>
              <a:t>Далее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3)  </a:t>
            </a:r>
            <a:r>
              <a:rPr lang="ru-RU" dirty="0"/>
              <a:t>Указать  </a:t>
            </a:r>
            <a:r>
              <a:rPr lang="ru-RU" b="1" dirty="0"/>
              <a:t>дату </a:t>
            </a:r>
            <a:r>
              <a:rPr lang="ru-RU" b="1" dirty="0" smtClean="0"/>
              <a:t>рождения  </a:t>
            </a:r>
            <a:r>
              <a:rPr lang="ru-RU" dirty="0"/>
              <a:t>и </a:t>
            </a:r>
            <a:r>
              <a:rPr lang="ru-RU" b="1" dirty="0"/>
              <a:t>номер </a:t>
            </a:r>
            <a:r>
              <a:rPr lang="ru-RU" b="1" dirty="0" smtClean="0"/>
              <a:t>мобильного телефона  </a:t>
            </a:r>
            <a:r>
              <a:rPr lang="ru-RU" dirty="0"/>
              <a:t>в  </a:t>
            </a:r>
            <a:r>
              <a:rPr lang="ru-RU" dirty="0" smtClean="0"/>
              <a:t>формате  </a:t>
            </a:r>
            <a:r>
              <a:rPr lang="ru-RU" dirty="0"/>
              <a:t>+</a:t>
            </a:r>
            <a:r>
              <a:rPr lang="ru-RU" dirty="0" smtClean="0"/>
              <a:t>7-927-0000000</a:t>
            </a:r>
            <a:r>
              <a:rPr lang="ru-RU" dirty="0"/>
              <a:t>.  </a:t>
            </a:r>
            <a:r>
              <a:rPr lang="ru-RU" dirty="0" smtClean="0"/>
              <a:t>После того </a:t>
            </a:r>
            <a:r>
              <a:rPr lang="ru-RU" dirty="0"/>
              <a:t>как все данные будут введены и проверены, </a:t>
            </a:r>
            <a:r>
              <a:rPr lang="ru-RU" dirty="0" smtClean="0"/>
              <a:t>нажать </a:t>
            </a:r>
            <a:r>
              <a:rPr lang="ru-RU" dirty="0"/>
              <a:t>кнопку </a:t>
            </a:r>
            <a:r>
              <a:rPr lang="ru-RU" b="1" dirty="0" smtClean="0"/>
              <a:t>Сохранить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Обратите </a:t>
            </a:r>
            <a:r>
              <a:rPr lang="ru-RU" dirty="0"/>
              <a:t>внимание!  С </a:t>
            </a:r>
            <a:r>
              <a:rPr lang="ru-RU" dirty="0" smtClean="0"/>
              <a:t>вашего мобильного телефона </a:t>
            </a:r>
            <a:r>
              <a:rPr lang="ru-RU" dirty="0"/>
              <a:t>не будут  </a:t>
            </a:r>
            <a:r>
              <a:rPr lang="ru-RU" dirty="0" smtClean="0"/>
              <a:t>списываться средства. После </a:t>
            </a:r>
            <a:r>
              <a:rPr lang="ru-RU" dirty="0"/>
              <a:t>сохранения этой </a:t>
            </a:r>
            <a:r>
              <a:rPr lang="ru-RU" dirty="0" smtClean="0"/>
              <a:t>формы </a:t>
            </a:r>
            <a:r>
              <a:rPr lang="ru-RU" dirty="0"/>
              <a:t>вам будет присвоен  </a:t>
            </a:r>
            <a:r>
              <a:rPr lang="ru-RU" dirty="0" smtClean="0"/>
              <a:t>специальный </a:t>
            </a:r>
            <a:r>
              <a:rPr lang="ru-RU" dirty="0"/>
              <a:t>абонентский номер </a:t>
            </a:r>
            <a:r>
              <a:rPr lang="ru-RU" dirty="0" smtClean="0"/>
              <a:t>в рамках </a:t>
            </a:r>
            <a:r>
              <a:rPr lang="ru-RU" dirty="0"/>
              <a:t>данного сервиса.  </a:t>
            </a:r>
            <a:r>
              <a:rPr lang="ru-RU" dirty="0" smtClean="0"/>
              <a:t>Баланс </a:t>
            </a:r>
            <a:r>
              <a:rPr lang="ru-RU" dirty="0"/>
              <a:t>именно этого номера </a:t>
            </a:r>
            <a:r>
              <a:rPr lang="ru-RU" dirty="0" smtClean="0"/>
              <a:t>нужно </a:t>
            </a:r>
            <a:r>
              <a:rPr lang="ru-RU" dirty="0"/>
              <a:t>будет </a:t>
            </a:r>
            <a:r>
              <a:rPr lang="ru-RU" dirty="0" smtClean="0"/>
              <a:t>пополнять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4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348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Информационно-разъяснительная работа  о SMS-рассылке из  «Электронных дневников»  АСУ РСО</vt:lpstr>
      <vt:lpstr>Новые возможности  системы АСУ РСО</vt:lpstr>
      <vt:lpstr>Зачем нужна новая услуга?</vt:lpstr>
      <vt:lpstr>Информация в SMS</vt:lpstr>
      <vt:lpstr>Презентация PowerPoint</vt:lpstr>
      <vt:lpstr>Как подключить услугу  SMS-рассылки?</vt:lpstr>
      <vt:lpstr>Алгоритм действий: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Самара</dc:creator>
  <cp:lastModifiedBy>Самара</cp:lastModifiedBy>
  <cp:revision>10</cp:revision>
  <dcterms:created xsi:type="dcterms:W3CDTF">2014-11-17T09:37:24Z</dcterms:created>
  <dcterms:modified xsi:type="dcterms:W3CDTF">2014-11-17T10:58:01Z</dcterms:modified>
</cp:coreProperties>
</file>