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6" r:id="rId10"/>
    <p:sldId id="263" r:id="rId11"/>
    <p:sldId id="264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Клеточное строение листа.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786182" y="5143512"/>
            <a:ext cx="5357818" cy="17144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Презентация к уроку биологии в 6 классе. Подготовила учитель биологии ГБОУ СОШ№372 Московского района, СПб, Кольцова Ольга Павловна.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457200" y="-142900"/>
            <a:ext cx="8229600" cy="1429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71406" y="428604"/>
            <a:ext cx="4424394" cy="5697559"/>
          </a:xfrm>
        </p:spPr>
        <p:txBody>
          <a:bodyPr>
            <a:normAutofit fontScale="92500"/>
          </a:bodyPr>
          <a:lstStyle/>
          <a:p>
            <a:r>
              <a:rPr lang="ru-RU" i="1" dirty="0" smtClean="0"/>
              <a:t>Губчатая ткань</a:t>
            </a:r>
            <a:r>
              <a:rPr lang="ru-RU" dirty="0" smtClean="0"/>
              <a:t> – основная ткань, клетки которой имеют округлую форму, расположены рыхло и между ними образуются крупные межклетники, также заполненные воздухом. В межклетниках основной ткани накапливаются пары воды, поступающие сюда из клеток. Служит для фотосинтеза, газообмена и транспирации (испарения).</a:t>
            </a:r>
            <a:endParaRPr lang="ru-RU" dirty="0"/>
          </a:p>
        </p:txBody>
      </p:sp>
      <p:pic>
        <p:nvPicPr>
          <p:cNvPr id="7" name="Содержимое 6" descr="http://biouroki.ru/content/page/679/13.pn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248" y="571480"/>
            <a:ext cx="4857751" cy="440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Проводящая ткань листа.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 smtClean="0"/>
              <a:t>Проводящая ткань</a:t>
            </a:r>
            <a:r>
              <a:rPr lang="ru-RU" dirty="0" smtClean="0"/>
              <a:t> – основная ткань листа, пронизанная жилками. Жилки – это проводящие пучки, так как они образованы проводящими тканями – лубом и древесиной. Клетки вытянуты в длину, и в том месте, где они соприкасаются друг с другом короткими сторонами в оболочках, имеются небольшие отверстия. Через отверстия в оболочках раствор сахара переходит из одной клетки в другую. Ситовидные трубки приспособлены к передаче органического вещества на большое расстояние. Плотно по всей длине к боковой стенке ситовидной трубки прилегают живые клетки меньших размеров. </a:t>
            </a:r>
            <a:endParaRPr lang="ru-RU" dirty="0"/>
          </a:p>
        </p:txBody>
      </p:sp>
      <p:pic>
        <p:nvPicPr>
          <p:cNvPr id="5" name="Содержимое 4" descr="http://biouroki.ru/content/page/679/14.pn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285860"/>
            <a:ext cx="4572032" cy="3893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Заполните таблицу.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Слой клеток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Какие это клетки?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Ткань листа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Функция.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142900"/>
            <a:ext cx="8229600" cy="1429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414466">
                <a:tc>
                  <a:txBody>
                    <a:bodyPr/>
                    <a:lstStyle/>
                    <a:p>
                      <a:r>
                        <a:rPr lang="ru-RU" dirty="0" smtClean="0"/>
                        <a:t>Слой клеток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Какие это клетки?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Ткань листа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Функция</a:t>
                      </a:r>
                      <a:endParaRPr lang="ru-RU" dirty="0"/>
                    </a:p>
                  </a:txBody>
                  <a:tcPr/>
                </a:tc>
              </a:tr>
              <a:tr h="1762902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Кожица листа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Бесцветные, прозрачные, среди них есть клетки с хлорофиллом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Покровная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Защита от повреждений и высыхания, испарение </a:t>
                      </a:r>
                      <a:endParaRPr lang="ru-RU" dirty="0"/>
                    </a:p>
                  </a:txBody>
                  <a:tcPr/>
                </a:tc>
              </a:tr>
              <a:tr h="1635155">
                <a:tc rowSpan="2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Мякоть листа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Плотно прилегают друг к другу, много хлоропластов, зелёные.</a:t>
                      </a:r>
                    </a:p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Столбчатая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Фотосинтез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51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Округлые, много межклетников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Губчатая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Служит для фотосинтеза, газообмена и транспирации (испарения).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41032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Жилки листа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Сильно </a:t>
                      </a: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вытянутые</a:t>
                      </a: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, с толстыми </a:t>
                      </a: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стенками.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Проводящая, механическая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Придают прочность , проводят воду и растворенные  вещества.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7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Спасибо за урок!!!!</a:t>
            </a:r>
          </a:p>
          <a:p>
            <a:pPr algn="ctr">
              <a:buNone/>
            </a:pPr>
            <a:r>
              <a:rPr lang="ru-RU" dirty="0" smtClean="0"/>
              <a:t>Д/з§24-25.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 презентации использованы материалы:</a:t>
            </a:r>
          </a:p>
          <a:p>
            <a:pPr algn="ctr">
              <a:buNone/>
            </a:pPr>
            <a:r>
              <a:rPr lang="en-US" dirty="0" smtClean="0">
                <a:hlinkClick r:id="rId2"/>
              </a:rPr>
              <a:t>http://images.yandex.ru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;</a:t>
            </a:r>
          </a:p>
          <a:p>
            <a:pPr algn="ctr">
              <a:buNone/>
            </a:pPr>
            <a:r>
              <a:rPr lang="en-US" dirty="0" smtClean="0"/>
              <a:t>http://</a:t>
            </a:r>
            <a:r>
              <a:rPr lang="en-US" dirty="0" smtClean="0"/>
              <a:t>biouroki.ru/material/p</a:t>
            </a:r>
            <a:r>
              <a:rPr lang="ru-RU" dirty="0" smtClean="0"/>
              <a:t>.</a:t>
            </a:r>
            <a:r>
              <a:rPr lang="en-US" dirty="0" err="1" smtClean="0"/>
              <a:t>lants</a:t>
            </a:r>
            <a:r>
              <a:rPr lang="en-US" dirty="0" smtClean="0"/>
              <a:t>/list.html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Ключ к тесту для взаимопроверки.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«5»-правильных ответов -16-14</a:t>
            </a:r>
          </a:p>
          <a:p>
            <a:r>
              <a:rPr lang="ru-RU" dirty="0" smtClean="0"/>
              <a:t>«4»- правильных ответов -13-10</a:t>
            </a:r>
          </a:p>
          <a:p>
            <a:r>
              <a:rPr lang="ru-RU" dirty="0" smtClean="0"/>
              <a:t>«3»- правильных ответов -9-6</a:t>
            </a:r>
          </a:p>
          <a:p>
            <a:r>
              <a:rPr lang="ru-RU" dirty="0" smtClean="0"/>
              <a:t>«2»-правильных ответов  менее 6.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643050"/>
          <a:ext cx="8072496" cy="1571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531"/>
                <a:gridCol w="504531"/>
                <a:gridCol w="504531"/>
                <a:gridCol w="504531"/>
                <a:gridCol w="504531"/>
                <a:gridCol w="504531"/>
                <a:gridCol w="504531"/>
                <a:gridCol w="504531"/>
                <a:gridCol w="504531"/>
                <a:gridCol w="504531"/>
                <a:gridCol w="504531"/>
                <a:gridCol w="504531"/>
                <a:gridCol w="504531"/>
                <a:gridCol w="504531"/>
                <a:gridCol w="504531"/>
                <a:gridCol w="504531"/>
              </a:tblGrid>
              <a:tr h="78581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16</a:t>
                      </a:r>
                      <a:endParaRPr lang="ru-RU" sz="2400" dirty="0"/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D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C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B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C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B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C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B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D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B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C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B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A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C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D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A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A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14686"/>
            <a:ext cx="8229600" cy="1071570"/>
          </a:xfrm>
        </p:spPr>
        <p:txBody>
          <a:bodyPr>
            <a:noAutofit/>
          </a:bodyPr>
          <a:lstStyle/>
          <a:p>
            <a:r>
              <a:rPr lang="ru-RU" sz="8000" dirty="0" smtClean="0"/>
              <a:t>Клеточное строение листа.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8572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Тема урока: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Клетки кожицы листа.</a:t>
            </a:r>
            <a:endParaRPr lang="ru-RU" dirty="0"/>
          </a:p>
        </p:txBody>
      </p:sp>
      <p:pic>
        <p:nvPicPr>
          <p:cNvPr id="4" name="Содержимое 3" descr="http://molbiol.ru/pictures/osmos.jp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500174"/>
            <a:ext cx="45720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biouroki.ru/content/page/679/10.pn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38418" y="1500174"/>
            <a:ext cx="419130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-1886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 Снаружи лист имеет кожицу (покровную ткань), которая защищает его от неблагоприятных воздействий внешней среды: от высыхания, от механических повреждений, от проникновения к внутренним тканям болезнетворных микроорганизмов. Клетки кожицы живые, по размерам и форме они разные. Одни из них более крупные, бесцветные, прозрачные и плотно прилегают друг к другу, что повышает защитные качества покровной ткани. Прозрачность клеток позволяет проникать солнечному свету внутрь листа.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142900"/>
            <a:ext cx="8229600" cy="1429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Другие клетки более мелкие, в них имеются хлоропласты, придающие им зелёный цвет. Эти клетки располагаются парами и обладают способностью изменять свою форму. При этом клетки или отдаляются друг от друга, и между ними появляется щель, или приближаются друг к другу и щель исчезает. Эти клетки назвали замыкающими, а возникающую между ними щель – </a:t>
            </a:r>
            <a:r>
              <a:rPr lang="ru-RU" dirty="0" err="1" smtClean="0"/>
              <a:t>устьичной</a:t>
            </a:r>
            <a:r>
              <a:rPr lang="ru-RU" dirty="0" smtClean="0"/>
              <a:t>. Устьице открывается, когда замыкающие клетки насыщены водой. При оттоке воды из замыкающих клеток устьице закрывается.</a:t>
            </a:r>
            <a:endParaRPr lang="ru-RU" b="1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Устьице.</a:t>
            </a:r>
            <a:endParaRPr lang="ru-RU" dirty="0"/>
          </a:p>
        </p:txBody>
      </p:sp>
      <p:pic>
        <p:nvPicPr>
          <p:cNvPr id="7" name="Содержимое 6" descr="http://bio-kl.ucoz.ru/6kl/dihanie/7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442915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do.gendocs.ru/pars_docs/tw_refs/353/352956/352956_html_563132ef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500174"/>
            <a:ext cx="371477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ткань листа( мякоть).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	Столбчатая ткань</a:t>
            </a:r>
            <a:r>
              <a:rPr lang="ru-RU" dirty="0" smtClean="0"/>
              <a:t> – основная ткань, клетки которой имеют цилиндрическую форму, плотно прилегают друг к другу и расположены с верхней стороны листа (обращённой к свету). Служит для фотосинтеза. Каждая клетка этой ткани имеет тонкую оболочку, цитоплазму, ядро, хлоропласты, вакуоль. Наличие хлоропластов придаёт зелёный цвет ткани и всему листу. Клетки, которые прилегают к верхней кожице листа, вытянуты и расположены вертикально, называют – столбчатой тканью.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distant-lessons.ru/wp-content/uploads/2013/08/mezofi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3999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236</Words>
  <PresentationFormat>Экран (4:3)</PresentationFormat>
  <Paragraphs>85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Клеточное строение листа.</vt:lpstr>
      <vt:lpstr>Ключ к тесту для взаимопроверки.</vt:lpstr>
      <vt:lpstr>Клеточное строение листа.</vt:lpstr>
      <vt:lpstr>Клетки кожицы листа.</vt:lpstr>
      <vt:lpstr>Слайд 5</vt:lpstr>
      <vt:lpstr>Слайд 6</vt:lpstr>
      <vt:lpstr>Устьице.</vt:lpstr>
      <vt:lpstr>Основная ткань листа( мякоть).</vt:lpstr>
      <vt:lpstr>Слайд 9</vt:lpstr>
      <vt:lpstr>Слайд 10</vt:lpstr>
      <vt:lpstr>Проводящая ткань листа.</vt:lpstr>
      <vt:lpstr>Заполните таблицу.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Клеточное строение листа.</dc:title>
  <dc:creator>anna</dc:creator>
  <cp:lastModifiedBy>anna</cp:lastModifiedBy>
  <cp:revision>3</cp:revision>
  <dcterms:created xsi:type="dcterms:W3CDTF">2014-01-28T12:01:16Z</dcterms:created>
  <dcterms:modified xsi:type="dcterms:W3CDTF">2014-01-28T14:20:56Z</dcterms:modified>
</cp:coreProperties>
</file>