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65" r:id="rId5"/>
    <p:sldId id="260" r:id="rId6"/>
    <p:sldId id="259" r:id="rId7"/>
    <p:sldId id="273" r:id="rId8"/>
    <p:sldId id="256" r:id="rId9"/>
    <p:sldId id="274" r:id="rId10"/>
    <p:sldId id="270" r:id="rId11"/>
    <p:sldId id="272" r:id="rId12"/>
    <p:sldId id="263" r:id="rId13"/>
    <p:sldId id="262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2_4f384aaa788fb.jpg"/>
          <p:cNvPicPr>
            <a:picLocks noChangeAspect="1"/>
          </p:cNvPicPr>
          <p:nvPr/>
        </p:nvPicPr>
        <p:blipFill>
          <a:blip r:embed="rId2" cstate="print"/>
          <a:srcRect l="2433" r="1881" b="2469"/>
          <a:stretch>
            <a:fillRect/>
          </a:stretch>
        </p:blipFill>
        <p:spPr>
          <a:xfrm>
            <a:off x="179512" y="476672"/>
            <a:ext cx="8819613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0677847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16633"/>
            <a:ext cx="4752528" cy="6624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e26452f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16632"/>
            <a:ext cx="4968552" cy="6624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88640"/>
            <a:ext cx="4464496" cy="6499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0-09-15_19-04-14_42818217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13817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53_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16632"/>
            <a:ext cx="4965006" cy="6624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38a8df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63481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dc6e392a6d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800244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m59fa2lgaim1b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8921606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056970_babushk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331"/>
          <a:stretch>
            <a:fillRect/>
          </a:stretch>
        </p:blipFill>
        <p:spPr>
          <a:xfrm>
            <a:off x="1979712" y="260648"/>
            <a:ext cx="5112568" cy="6453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703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8568951" cy="65698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209949bbf936.jpg"/>
          <p:cNvPicPr>
            <a:picLocks noChangeAspect="1"/>
          </p:cNvPicPr>
          <p:nvPr/>
        </p:nvPicPr>
        <p:blipFill>
          <a:blip r:embed="rId2" cstate="print"/>
          <a:srcRect l="829" t="1235" r="1721" b="1235"/>
          <a:stretch>
            <a:fillRect/>
          </a:stretch>
        </p:blipFill>
        <p:spPr>
          <a:xfrm>
            <a:off x="179512" y="404664"/>
            <a:ext cx="8786851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56f14e76e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19" t="1220" r="923" b="1220"/>
          <a:stretch>
            <a:fillRect/>
          </a:stretch>
        </p:blipFill>
        <p:spPr>
          <a:xfrm>
            <a:off x="107504" y="404664"/>
            <a:ext cx="8856984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55b4aae8ad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388788" cy="6381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OGO2\Temp\Desktop\фото ветеранов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78731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16632"/>
            <a:ext cx="5112568" cy="6624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3</cp:revision>
  <dcterms:created xsi:type="dcterms:W3CDTF">2012-04-24T16:53:13Z</dcterms:created>
  <dcterms:modified xsi:type="dcterms:W3CDTF">2012-04-24T17:33:58Z</dcterms:modified>
</cp:coreProperties>
</file>