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4" r:id="rId4"/>
    <p:sldId id="275" r:id="rId5"/>
    <p:sldId id="273" r:id="rId6"/>
    <p:sldId id="278" r:id="rId7"/>
    <p:sldId id="260" r:id="rId8"/>
    <p:sldId id="262" r:id="rId9"/>
    <p:sldId id="279" r:id="rId10"/>
    <p:sldId id="263" r:id="rId11"/>
    <p:sldId id="264" r:id="rId12"/>
    <p:sldId id="280" r:id="rId13"/>
    <p:sldId id="265" r:id="rId14"/>
    <p:sldId id="281" r:id="rId15"/>
    <p:sldId id="266" r:id="rId16"/>
    <p:sldId id="267" r:id="rId17"/>
    <p:sldId id="283" r:id="rId18"/>
    <p:sldId id="271" r:id="rId19"/>
    <p:sldId id="285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? ? ?</a:t>
            </a:r>
            <a:br>
              <a:rPr lang="ru-RU" b="1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Весенний день — год кормит.</a:t>
            </a:r>
            <a:r>
              <a:rPr lang="ru-RU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endParaRPr lang="ru-RU" b="1" i="1" dirty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429264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File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0"/>
            <a:ext cx="62928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60400" y="6273800"/>
            <a:ext cx="848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Corbel" pitchFamily="34" charset="0"/>
              </a:rPr>
              <a:t>Потребность в воде для прорастания у семян различных растений (% к собственной массе)</a:t>
            </a:r>
          </a:p>
          <a:p>
            <a:endParaRPr lang="ru-RU" sz="1600" b="1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0"/>
            <a:ext cx="5072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9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Этапы прорастания семян</a:t>
            </a:r>
            <a:r>
              <a:rPr lang="ru-RU" sz="49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49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1 этап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 - Поглощение воды.</a:t>
            </a: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2 этап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 - Набухание семян</a:t>
            </a: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                  </a:t>
            </a: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3 этап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 - Увеличение размеров. Деление клеток.    </a:t>
            </a: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4 этап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 - Появление корешка</a:t>
            </a:r>
            <a:r>
              <a:rPr lang="ru-RU" sz="3100" i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              </a:t>
            </a: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5 этап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 - Появление зародышевого стебелька, </a:t>
            </a:r>
            <a:b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появление побега</a:t>
            </a:r>
            <a:b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6 этап </a:t>
            </a:r>
            <a:r>
              <a:rPr lang="ru-RU" sz="3100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</a:rPr>
              <a:t>Образование проростка</a:t>
            </a:r>
            <a: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b="1" i="1" dirty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Глубина заделки семян</a:t>
            </a:r>
          </a:p>
        </p:txBody>
      </p:sp>
      <p:pic>
        <p:nvPicPr>
          <p:cNvPr id="21506" name="Picture 3" descr="5348_4-kalendula-na-snegu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714375"/>
            <a:ext cx="2336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Прямой посе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714375"/>
            <a:ext cx="32797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Рисунок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429000"/>
            <a:ext cx="85502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ru-RU" sz="44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400" b="1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Проросток</a:t>
            </a:r>
            <a:r>
              <a:rPr lang="ru-RU" sz="44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- это образовавшееся из семени растение.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ru-RU" sz="44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4400" b="1" i="1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Проросток</a:t>
            </a:r>
            <a:r>
              <a:rPr lang="ru-RU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ru-RU" sz="44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это образовавшееся из семени растение.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F:\МОИ ДОКУМЕНТЫ-2\картинки биология\растения\морфоллогия и внутреннее строение растений\семена, плоды\глубина заделки семя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571500"/>
            <a:ext cx="845978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:\МОИ ДОКУМЕНТЫ-2\картинки биология\растения\морфоллогия и внутреннее строение растений\семена, плоды\глубина заделки семя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500"/>
            <a:ext cx="845978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МОИ ДОКУМЕНТЫ-2\картинки биология\растения\морфоллогия и внутреннее строение растений\семена, плоды\глубина заделки семя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20" y="723900"/>
            <a:ext cx="845978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F:\МОИ ДОКУМЕНТЫ-2\картинки биология\растения\морфоллогия и внутреннее строение растений\семена, плоды\прорастание семя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02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5000" y="285750"/>
            <a:ext cx="342900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Надземное прорастание семян </a:t>
            </a:r>
            <a:r>
              <a:rPr lang="ru-RU" dirty="0"/>
              <a:t>– семядоли выносятся на поверхность почвы (редька, томат, редис, тыква)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0" y="2928938"/>
            <a:ext cx="3429000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Подземное прорастание семян </a:t>
            </a:r>
            <a:r>
              <a:rPr lang="ru-RU" b="1" dirty="0">
                <a:solidFill>
                  <a:schemeClr val="tx1"/>
                </a:solidFill>
              </a:rPr>
              <a:t>–</a:t>
            </a:r>
            <a:r>
              <a:rPr lang="ru-RU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dirty="0"/>
              <a:t>семядоли семени остаются под землей (горох, пшеница, дуб, боб)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Продолжительность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развития у растений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Однолетние</a:t>
            </a:r>
            <a:r>
              <a:rPr lang="ru-RU" dirty="0" smtClean="0">
                <a:solidFill>
                  <a:schemeClr val="tx2"/>
                </a:solidFill>
              </a:rPr>
              <a:t>-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Двулетние-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Многолетние</a:t>
            </a:r>
            <a:r>
              <a:rPr lang="ru-RU" dirty="0" smtClean="0">
                <a:solidFill>
                  <a:schemeClr val="tx2"/>
                </a:solidFill>
              </a:rPr>
              <a:t>-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F:\МОИ ДОКУМЕНТЫ-2\картинки биология\растения\морфоллогия и внутреннее строение растений\цветок, опыление, оплодотворение\индивидуальное развитие цветковых растен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547688"/>
            <a:ext cx="8429625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Мама </a:t>
            </a:r>
            <a:r>
              <a:rPr lang="ru-RU" sz="3600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купила семена моркови и решила проверить их на всхожесть. Посадила 10 семян моркови, взошло – 7. Каков процент всхожести семян?</a:t>
            </a:r>
            <a:endParaRPr lang="ru-RU" sz="3600" b="1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914400" y="857231"/>
            <a:ext cx="7772400" cy="1500199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Домашнее задание: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Параграф 26,Биологическая задача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6858000"/>
            <a:ext cx="9144000" cy="5214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Рост и развитие растений</a:t>
            </a:r>
            <a:br>
              <a:rPr lang="ru-RU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b="1" i="1" dirty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pic>
        <p:nvPicPr>
          <p:cNvPr id="6" name="Picture 2" descr="F:\МОИ ДОКУМЕНТЫ-2\картинки биология\растения\морфоллогия и внутреннее строение растений\семена, плоды\глубина заделки семя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7102497" cy="25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9600" dirty="0" smtClean="0">
                <a:solidFill>
                  <a:schemeClr val="tx2"/>
                </a:solidFill>
              </a:rPr>
              <a:t>спасибо</a:t>
            </a:r>
            <a:endParaRPr lang="ru-RU" sz="9600" dirty="0">
              <a:solidFill>
                <a:schemeClr val="tx2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Рост </a:t>
            </a:r>
            <a:r>
              <a:rPr lang="ru-RU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– </a:t>
            </a:r>
            <a:r>
              <a:rPr lang="ru-RU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это процесс увеличения массы тела организма, его размеров. </a:t>
            </a:r>
            <a:endParaRPr lang="ru-RU" b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Развитие</a:t>
            </a:r>
            <a:r>
              <a:rPr lang="ru-RU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-</a:t>
            </a:r>
            <a:r>
              <a:rPr lang="ru-RU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необратимый, закономерно направленный процесс тесно взаимосвязанных количественных и качественных изменений особи</a:t>
            </a:r>
            <a:endParaRPr lang="ru-RU" b="1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Развитие  организма от зарождения  и до конца жизни  особи– </a:t>
            </a:r>
            <a:r>
              <a:rPr lang="ru-RU" b="1" dirty="0" smtClean="0">
                <a:solidFill>
                  <a:srgbClr val="FF0000"/>
                </a:solidFill>
              </a:rPr>
              <a:t>ИНДИВИДУАЛЬНОЕ РАЗВИТИЕ </a:t>
            </a:r>
            <a:r>
              <a:rPr lang="ru-RU" b="1" u="sng" dirty="0" smtClean="0">
                <a:solidFill>
                  <a:srgbClr val="FF0000"/>
                </a:solidFill>
              </a:rPr>
              <a:t>(ОНТОГЕНЕЗ)</a:t>
            </a:r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u="sng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b="1" i="1" dirty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742950" indent="-742950">
              <a:tabLst>
                <a:tab pos="1524000" algn="l"/>
              </a:tabLst>
            </a:pP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Этапы онтогенеза у цветковых растений: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 1. Оплодотворение яйцеклетки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2. образование зиготы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3.  многократное деление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4. формирование зародыша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5.  образование семени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b="1" i="1" dirty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1740208"/>
            <a:ext cx="7772400" cy="45719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F:\МОИ ДОКУМЕНТЫ-2\картинки биология\растения\морфоллогия и внутреннее строение растений\семена, плоды\семя двудольны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405438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F:\МОИ ДОКУМЕНТЫ-2\картинки биология\растения\морфоллогия и внутреннее строение растений\семена, плоды\семя однодольных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8300" y="3143250"/>
            <a:ext cx="49657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3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22738"/>
            <a:ext cx="478631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2071688"/>
            <a:ext cx="435768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Условия прорастания растений: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i="1" dirty="0" smtClean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n-cs"/>
              </a:rPr>
              <a:t>    Тепло,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>    Вода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b="1" i="1" dirty="0" smtClean="0">
              <a:solidFill>
                <a:schemeClr val="tx2">
                  <a:satMod val="20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tx2">
                    <a:satMod val="200000"/>
                  </a:schemeClr>
                </a:solidFill>
                <a:latin typeface="Cambria Math" pitchFamily="18" charset="0"/>
                <a:ea typeface="Cambria Math" pitchFamily="18" charset="0"/>
              </a:rPr>
              <a:t>Воздух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160</Words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? ? ? Весенний день — год кормит.  </vt:lpstr>
      <vt:lpstr>Рост и развитие растений       </vt:lpstr>
      <vt:lpstr>Рост – это процесс увеличения массы тела организма, его размеров. </vt:lpstr>
      <vt:lpstr>Развитие - необратимый, закономерно направленный процесс тесно взаимосвязанных количественных и качественных изменений особи</vt:lpstr>
      <vt:lpstr>Развитие  организма от зарождения  и до конца жизни  особи– ИНДИВИДУАЛЬНОЕ РАЗВИТИЕ (ОНТОГЕНЕЗ)  </vt:lpstr>
      <vt:lpstr>             Этапы онтогенеза у цветковых растений:   1. Оплодотворение яйцеклетки 2. образование зиготы 3.  многократное деление 4. формирование зародыша 5.  образование семени               </vt:lpstr>
      <vt:lpstr>Слайд 7</vt:lpstr>
      <vt:lpstr>Слайд 8</vt:lpstr>
      <vt:lpstr>Слайд 9</vt:lpstr>
      <vt:lpstr>Слайд 10</vt:lpstr>
      <vt:lpstr>Слайд 11</vt:lpstr>
      <vt:lpstr>        Этапы прорастания семян  1 этап - Поглощение воды. 2 этап - Набухание семян                           3 этап - Увеличение размеров. Деление клеток.     4 этап - Появление корешка.                       5 этап - Появление зародышевого стебелька,  появление побега 6 этап Образование проростка       </vt:lpstr>
      <vt:lpstr>Глубина заделки семян</vt:lpstr>
      <vt:lpstr>Слайд 14</vt:lpstr>
      <vt:lpstr>Слайд 15</vt:lpstr>
      <vt:lpstr>Слайд 16</vt:lpstr>
      <vt:lpstr>Продолжительность  развития у растений  Однолетние-   Двулетние-   Многолетние-</vt:lpstr>
      <vt:lpstr>Слайд 18</vt:lpstr>
      <vt:lpstr>Мама купила семена моркови и решила проверить их на всхожесть. Посадила 10 семян моркови, взошло – 7. Каков процент всхожести семян?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2014-02-25T05:45:09Z</dcterms:modified>
</cp:coreProperties>
</file>