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8" r:id="rId14"/>
    <p:sldId id="269" r:id="rId15"/>
    <p:sldId id="270" r:id="rId16"/>
    <p:sldId id="276" r:id="rId17"/>
    <p:sldId id="292" r:id="rId18"/>
    <p:sldId id="282" r:id="rId19"/>
    <p:sldId id="278" r:id="rId20"/>
    <p:sldId id="281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43529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Танцевальный коллектив муниципального общеобразовательного учреждения «Средняя общеобразовательная школа №24»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г.Саратова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«СТИЛЬ»</a:t>
            </a:r>
          </a:p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40">
        <p:fade/>
      </p:transition>
    </mc:Choice>
    <mc:Fallback xmlns="">
      <p:transition spd="med" advTm="8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Выступления участников коллектива «Стиль» с концертами на школьных культурно-массовых мероприятиях, на районных смотрах-конкурсах имеют успех у зрителей и специалистов, что подтверждено разнообразными грамотами , дипломами, благодарственными письмами и сертификатами.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98">
        <p:fade/>
      </p:transition>
    </mc:Choice>
    <mc:Fallback xmlns="">
      <p:transition spd="med" advTm="12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714488"/>
            <a:ext cx="5114932" cy="350046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2007 г. коллектив отметил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5-летний юбилей праздничной программой из 45 танцевальных номеров. С тех пор отчетные концерты проводятся ежегодно и с большим успехом.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42852"/>
            <a:ext cx="2000232" cy="1500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428604"/>
            <a:ext cx="1500197" cy="2000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143380"/>
            <a:ext cx="1714494" cy="2285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14290"/>
            <a:ext cx="1928826" cy="1446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5072074"/>
            <a:ext cx="2071670" cy="1553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4216320"/>
            <a:ext cx="1768074" cy="2354425"/>
          </a:xfrm>
          <a:prstGeom prst="rect">
            <a:avLst/>
          </a:prstGeom>
        </p:spPr>
      </p:pic>
      <p:pic>
        <p:nvPicPr>
          <p:cNvPr id="1026" name="Picture 2" descr="D:\Pictures\Танцы\выступления\последний звонок\сканирование00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4291"/>
            <a:ext cx="1597692" cy="22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564">
        <p:fade/>
      </p:transition>
    </mc:Choice>
    <mc:Fallback xmlns="">
      <p:transition spd="med" advTm="20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300039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Доброй традицией стало проведение конкурсов спортивного бального танца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«Феерия»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на базе школы №24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36" y="2071678"/>
            <a:ext cx="1837011" cy="2643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2072642"/>
            <a:ext cx="2000246" cy="2665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357562"/>
            <a:ext cx="3333709" cy="25002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45">
        <p:fade/>
      </p:transition>
    </mc:Choice>
    <mc:Fallback xmlns="">
      <p:transition spd="med" advTm="110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Танцевальные коллективы являются постоянным участниками и призерами районных и городских фестивалей танца: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2005г. Диплом </a:t>
            </a:r>
            <a:r>
              <a:rPr lang="en-US" sz="2800" dirty="0">
                <a:solidFill>
                  <a:srgbClr val="002060"/>
                </a:solidFill>
                <a:latin typeface="Monotype Corsiva" pitchFamily="66" charset="0"/>
              </a:rPr>
              <a:t>II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степени городского фестиваля-конкурса «Звонкая капель» (номинация бальный танец)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2007г. Диплом </a:t>
            </a:r>
            <a:r>
              <a:rPr lang="en-US" sz="2800" dirty="0">
                <a:solidFill>
                  <a:srgbClr val="002060"/>
                </a:solidFill>
                <a:latin typeface="Monotype Corsiva" pitchFamily="66" charset="0"/>
              </a:rPr>
              <a:t>II 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степени городского фестиваля-конкурса «Страна чудес – страна талантов» (номинация эстрадный танец)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2009г. Диплом </a:t>
            </a:r>
            <a:r>
              <a:rPr lang="en-US" sz="2800" dirty="0">
                <a:solidFill>
                  <a:srgbClr val="002060"/>
                </a:solidFill>
                <a:latin typeface="Monotype Corsiva" pitchFamily="66" charset="0"/>
              </a:rPr>
              <a:t>III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 степени городского конкурса художественного творчества «Страна чудес – страна талантов» (номинация современный танец)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2011г. Диплом I степени городского конкурса детского и юношеского художественного творчества "Страна чудес - страна талантов" (номинация бальный танец)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2012г. Диплом II степени открытого областного конкурса творчества "Танцующий город" 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721">
        <p:fade/>
      </p:transition>
    </mc:Choice>
    <mc:Fallback xmlns="">
      <p:transition spd="med" advTm="27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3">
        <p:fade/>
      </p:transition>
    </mc:Choice>
    <mc:Fallback xmlns="">
      <p:transition spd="med" advTm="55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Лучшие пары коллектива неоднократно становились финалистами и призерами городских и областных конкурсов спортивного бального танца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15">
        <p:fade/>
      </p:transition>
    </mc:Choice>
    <mc:Fallback xmlns="">
      <p:transition spd="med" advTm="61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" y="409250"/>
            <a:ext cx="9171033" cy="57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40">
        <p:fade/>
      </p:transition>
    </mc:Choice>
    <mc:Fallback xmlns="">
      <p:transition spd="med" advTm="7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2935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профессиональном плане танцевальный коллектив «Стиль» постоянно повышает свое исполнительское мастерство, добивается высоких показателей, принимает активное участие в общественной жизни школы, района и города. Очень активная внутренняя жизнь коллектива: конкурсы, вечера отдыха, походы, работа с родителями.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468">
        <p:fade/>
      </p:transition>
    </mc:Choice>
    <mc:Fallback xmlns="">
      <p:transition spd="med" advTm="104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29600" cy="12144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Коллектив был создан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на базе МОУ «СОШ №24»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в 2002 году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29" y="714356"/>
            <a:ext cx="5281422" cy="3278124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37">
        <p:fade/>
      </p:transition>
    </mc:Choice>
    <mc:Fallback xmlns="">
      <p:transition spd="med" advTm="8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4214818"/>
            <a:ext cx="3686172" cy="191134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Стать его участником может каждый!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7148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Танцевальный коллектив школы №24 - дружный и сплоченный коллектив.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715115"/>
            <a:ext cx="1821651" cy="2427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071810"/>
            <a:ext cx="3524274" cy="26432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03">
        <p:fade/>
      </p:transition>
    </mc:Choice>
    <mc:Fallback xmlns="">
      <p:transition spd="med" advTm="163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Автор презентации: Иванова Евгения Вячеславовна, педагог дополнительного образования МОУ «СОШ №24».</a:t>
            </a:r>
          </a:p>
          <a:p>
            <a:pPr>
              <a:buNone/>
            </a:pPr>
            <a:r>
              <a:rPr lang="ru-RU" dirty="0" smtClean="0"/>
              <a:t>	Домашний адрес: Осипова 16 б, кв. 39</a:t>
            </a:r>
          </a:p>
          <a:p>
            <a:pPr>
              <a:buNone/>
            </a:pPr>
            <a:r>
              <a:rPr lang="ru-RU" dirty="0" smtClean="0"/>
              <a:t>	Телефон: 79-44-61, 8-961-643-89-19</a:t>
            </a:r>
          </a:p>
          <a:p>
            <a:pPr>
              <a:buNone/>
            </a:pPr>
            <a:r>
              <a:rPr lang="en-US" dirty="0" smtClean="0"/>
              <a:t>	E-mail: e110482@yandex.ru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Руководитель коллектива –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Иванова Евгения Вячеславовна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– педагог дополнительного образования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первой квалификационной категории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88">
        <p:fade/>
      </p:transition>
    </mc:Choice>
    <mc:Fallback xmlns="">
      <p:transition spd="med" advTm="74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9600" b="1" u="sng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Основная цель работы танцевального коллектива:</a:t>
            </a:r>
            <a:endParaRPr lang="ru-RU" sz="96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		Формирование целостной и гармоничной личности путем развития способностей у детей воспринимать, чувствовать и понимать прекрасное через танец.</a:t>
            </a:r>
          </a:p>
          <a:p>
            <a:pPr>
              <a:lnSpc>
                <a:spcPct val="120000"/>
              </a:lnSpc>
              <a:buNone/>
            </a:pPr>
            <a:endParaRPr lang="ru-RU" sz="96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9600" b="1" u="sng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Задачи обучения:</a:t>
            </a:r>
            <a:r>
              <a:rPr lang="ru-RU" sz="96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ru-RU" sz="96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Обучающая. </a:t>
            </a: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Обучение детей основам танца и импровизации, изучение танцевальных движений и схем, индивидуальных и массовых танцевальных композиций.</a:t>
            </a:r>
          </a:p>
          <a:p>
            <a:pPr algn="just">
              <a:lnSpc>
                <a:spcPct val="120000"/>
              </a:lnSpc>
            </a:pPr>
            <a:r>
              <a:rPr lang="ru-RU" sz="96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Развивающая. </a:t>
            </a: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Развитие музыкального слуха и ритма, пластики и грации в движениях, а также эстетического вкуса.</a:t>
            </a:r>
          </a:p>
          <a:p>
            <a:pPr algn="just">
              <a:lnSpc>
                <a:spcPct val="120000"/>
              </a:lnSpc>
            </a:pPr>
            <a:r>
              <a:rPr lang="ru-RU" sz="96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Воспитательная. </a:t>
            </a: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Воспитание в детях морально-волевых качеств: терпение, настойчивость, уверенность в своих силах, уважению к партнерам по танцу, чувство товарищества, ответственности, воспитание коммуникативных качеств ребенка.</a:t>
            </a:r>
          </a:p>
          <a:p>
            <a:pPr>
              <a:buNone/>
            </a:pPr>
            <a:endParaRPr lang="ru-RU" sz="9600" dirty="0" smtClean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Изначально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основным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направлением деятельности </a:t>
            </a:r>
          </a:p>
          <a:p>
            <a:pPr algn="ctr">
              <a:buNone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оллектива «Стиль»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были спортивные бальные танцы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385342"/>
            <a:ext cx="2160240" cy="2873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857232"/>
            <a:ext cx="2857519" cy="2143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1381743"/>
            <a:ext cx="1888738" cy="2880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32">
        <p:fade/>
      </p:transition>
    </mc:Choice>
    <mc:Fallback xmlns="">
      <p:transition spd="med" advTm="7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Пять лет назад появилось еще одно направление – современный эстрадный танец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2521"/>
            <a:ext cx="2592288" cy="1801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7" y="4594329"/>
            <a:ext cx="3143272" cy="1781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14290"/>
            <a:ext cx="2857487" cy="2143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2762236" cy="20716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503">
        <p:fade/>
      </p:transition>
    </mc:Choice>
    <mc:Fallback xmlns="">
      <p:transition spd="med" advTm="17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3929066"/>
            <a:ext cx="4829180" cy="192882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и три группы спортивного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бального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танца,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которых  занимаются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более восьмидесяти детей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750447"/>
            <a:ext cx="3571900" cy="2678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642918"/>
            <a:ext cx="3809994" cy="28574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5720" y="500042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настоящее время в коллективе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две группы современного эстрадного танца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351">
        <p:fade/>
      </p:transition>
    </mc:Choice>
    <mc:Fallback xmlns="">
      <p:transition spd="med" advTm="14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14366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Сегодня в репертуаре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коллектива – танцы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народов России,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сюжетные и игровые постановки, современные, европейские и латиноамериканские танцы 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31941"/>
            <a:ext cx="3643338" cy="2404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Обучение в ансамбле проводится по адаптивной комплексной образовательной программе по нескольким хореографическим дисциплинам: классический танец, народно-сценический танец, современный танец, азбука музыкального движения, спортивный бальный танец, акробатика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64">
        <p:fade/>
      </p:transition>
    </mc:Choice>
    <mc:Fallback xmlns="">
      <p:transition spd="med" advTm="14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5.9|1.1|1.1|1.1|1.3|1.2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6|1.6|1.7|1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2.4|3.4|3|5|1.9|2.7|3.2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|1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1.2|3.7|4.1|8.2|2|1.7|1.9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1.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5|1.8|1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1.6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1|0.9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188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Коллектив был создан  на базе МОУ «СОШ №24»  в 2002 году </vt:lpstr>
      <vt:lpstr>Руководитель коллектива – Иванова Евгения Вячеславовна – педагог дополнительного образования  первой квалификационной категории</vt:lpstr>
      <vt:lpstr>Презентация PowerPoint</vt:lpstr>
      <vt:lpstr>Презентация PowerPoint</vt:lpstr>
      <vt:lpstr>Пять лет назад появилось еще одно направление – современный эстрадный танец</vt:lpstr>
      <vt:lpstr> и три группы спортивного бального танца,  в которых  занимаются  более восьмидесяти детей</vt:lpstr>
      <vt:lpstr>Сегодня в репертуаре  коллектива – танцы  народов России,  сюжетные и игровые постановки, современные, европейские и латиноамериканские танцы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46</cp:revision>
  <dcterms:created xsi:type="dcterms:W3CDTF">2010-03-23T18:31:24Z</dcterms:created>
  <dcterms:modified xsi:type="dcterms:W3CDTF">2013-04-19T13:12:37Z</dcterms:modified>
</cp:coreProperties>
</file>