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krivin_felix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92696"/>
            <a:ext cx="4596902" cy="5184575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172272" cy="48965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Феликс </a:t>
            </a:r>
            <a:r>
              <a:rPr lang="ru-RU" b="1" dirty="0" smtClean="0"/>
              <a:t>Давидович Кривин</a:t>
            </a:r>
            <a:r>
              <a:rPr lang="ru-RU" dirty="0" smtClean="0"/>
              <a:t>— советский детский писатель, поэт, прозаик.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211</dc:creator>
  <cp:lastModifiedBy>211</cp:lastModifiedBy>
  <cp:revision>2</cp:revision>
  <dcterms:created xsi:type="dcterms:W3CDTF">2014-02-26T06:00:03Z</dcterms:created>
  <dcterms:modified xsi:type="dcterms:W3CDTF">2014-02-26T06:08:42Z</dcterms:modified>
</cp:coreProperties>
</file>