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0687"/>
            <a:ext cx="9144000" cy="5560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211</dc:creator>
  <cp:lastModifiedBy>211</cp:lastModifiedBy>
  <cp:revision>7</cp:revision>
  <dcterms:created xsi:type="dcterms:W3CDTF">2014-02-26T05:08:42Z</dcterms:created>
  <dcterms:modified xsi:type="dcterms:W3CDTF">2014-02-26T06:10:34Z</dcterms:modified>
</cp:coreProperties>
</file>