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1" r:id="rId3"/>
  </p:sldMasterIdLst>
  <p:notesMasterIdLst>
    <p:notesMasterId r:id="rId20"/>
  </p:notesMasterIdLst>
  <p:sldIdLst>
    <p:sldId id="281" r:id="rId4"/>
    <p:sldId id="258" r:id="rId5"/>
    <p:sldId id="274" r:id="rId6"/>
    <p:sldId id="275" r:id="rId7"/>
    <p:sldId id="278" r:id="rId8"/>
    <p:sldId id="260" r:id="rId9"/>
    <p:sldId id="256" r:id="rId10"/>
    <p:sldId id="270" r:id="rId11"/>
    <p:sldId id="271" r:id="rId12"/>
    <p:sldId id="279" r:id="rId13"/>
    <p:sldId id="277" r:id="rId14"/>
    <p:sldId id="273" r:id="rId15"/>
    <p:sldId id="264" r:id="rId16"/>
    <p:sldId id="280" r:id="rId17"/>
    <p:sldId id="276" r:id="rId18"/>
    <p:sldId id="269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3F3FF1"/>
    <a:srgbClr val="48B8B5"/>
    <a:srgbClr val="CCECFF"/>
    <a:srgbClr val="CCFFFF"/>
    <a:srgbClr val="FF3300"/>
    <a:srgbClr val="008000"/>
    <a:srgbClr val="3D3D5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BA64B0F-CF62-4385-9347-2C1EA64C0764}" type="datetimeFigureOut">
              <a:rPr lang="ru-RU"/>
              <a:pPr>
                <a:defRPr/>
              </a:pPr>
              <a:t>01.01.2004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2FD16E7-63BE-4147-AA59-80215DA92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ABA2952-4397-48C9-86DB-9C53B572D449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165BA-4C65-437D-9910-B341917311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AF09C-4432-4ADA-B27E-D0214855ED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67CF1-24BD-48D2-8EB4-13AF40C507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07950"/>
            <a:ext cx="9101138" cy="6489700"/>
            <a:chOff x="0" y="68"/>
            <a:chExt cx="5733" cy="4088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hidden">
            <a:xfrm rot="-5400000">
              <a:off x="19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hidden">
            <a:xfrm rot="-5400000">
              <a:off x="19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hidden">
            <a:xfrm rot="-5400000">
              <a:off x="19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hidden">
            <a:xfrm rot="-5400000">
              <a:off x="19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hidden">
            <a:xfrm rot="-5400000">
              <a:off x="19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hidden">
            <a:xfrm rot="-5400000">
              <a:off x="19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hidden">
            <a:xfrm rot="-5400000">
              <a:off x="19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hidden">
            <a:xfrm rot="-5400000">
              <a:off x="19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hidden">
            <a:xfrm>
              <a:off x="483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hidden">
            <a:xfrm>
              <a:off x="984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hidden">
            <a:xfrm>
              <a:off x="984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hidden">
            <a:xfrm>
              <a:off x="483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hidden">
            <a:xfrm rot="-5400000">
              <a:off x="734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hidden">
            <a:xfrm rot="-5400000">
              <a:off x="1263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hidden">
            <a:xfrm rot="-5400000">
              <a:off x="1263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hidden">
            <a:xfrm rot="-5400000">
              <a:off x="734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hidden">
            <a:xfrm>
              <a:off x="483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hidden">
            <a:xfrm>
              <a:off x="984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hidden">
            <a:xfrm>
              <a:off x="984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hidden">
            <a:xfrm>
              <a:off x="483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hidden">
            <a:xfrm rot="-5400000">
              <a:off x="734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hidden">
            <a:xfrm rot="-5400000">
              <a:off x="1263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hidden">
            <a:xfrm rot="-5400000">
              <a:off x="1263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hidden">
            <a:xfrm rot="-5400000">
              <a:off x="734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hidden">
            <a:xfrm>
              <a:off x="483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hidden">
            <a:xfrm>
              <a:off x="984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hidden">
            <a:xfrm>
              <a:off x="984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hidden">
            <a:xfrm>
              <a:off x="483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hidden">
            <a:xfrm rot="-5400000">
              <a:off x="734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hidden">
            <a:xfrm rot="-5400000">
              <a:off x="1263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hidden">
            <a:xfrm rot="-5400000">
              <a:off x="1263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hidden">
            <a:xfrm rot="-5400000">
              <a:off x="734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hidden">
            <a:xfrm>
              <a:off x="483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hidden">
            <a:xfrm>
              <a:off x="984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hidden">
            <a:xfrm>
              <a:off x="984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hidden">
            <a:xfrm>
              <a:off x="483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hidden">
            <a:xfrm rot="-5400000">
              <a:off x="734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hidden">
            <a:xfrm rot="-5400000">
              <a:off x="1263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hidden">
            <a:xfrm rot="-5400000">
              <a:off x="1263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" name="Line 42"/>
            <p:cNvSpPr>
              <a:spLocks noChangeShapeType="1"/>
            </p:cNvSpPr>
            <p:nvPr/>
          </p:nvSpPr>
          <p:spPr bwMode="hidden">
            <a:xfrm rot="-5400000">
              <a:off x="734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hidden">
            <a:xfrm>
              <a:off x="1551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" name="Line 44"/>
            <p:cNvSpPr>
              <a:spLocks noChangeShapeType="1"/>
            </p:cNvSpPr>
            <p:nvPr/>
          </p:nvSpPr>
          <p:spPr bwMode="hidden">
            <a:xfrm>
              <a:off x="2052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" name="Line 45"/>
            <p:cNvSpPr>
              <a:spLocks noChangeShapeType="1"/>
            </p:cNvSpPr>
            <p:nvPr/>
          </p:nvSpPr>
          <p:spPr bwMode="hidden">
            <a:xfrm>
              <a:off x="2052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" name="Line 46"/>
            <p:cNvSpPr>
              <a:spLocks noChangeShapeType="1"/>
            </p:cNvSpPr>
            <p:nvPr/>
          </p:nvSpPr>
          <p:spPr bwMode="hidden">
            <a:xfrm>
              <a:off x="1551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Line 47"/>
            <p:cNvSpPr>
              <a:spLocks noChangeShapeType="1"/>
            </p:cNvSpPr>
            <p:nvPr/>
          </p:nvSpPr>
          <p:spPr bwMode="hidden">
            <a:xfrm rot="-5400000">
              <a:off x="1802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Line 48"/>
            <p:cNvSpPr>
              <a:spLocks noChangeShapeType="1"/>
            </p:cNvSpPr>
            <p:nvPr/>
          </p:nvSpPr>
          <p:spPr bwMode="hidden">
            <a:xfrm rot="-5400000">
              <a:off x="2331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Line 49"/>
            <p:cNvSpPr>
              <a:spLocks noChangeShapeType="1"/>
            </p:cNvSpPr>
            <p:nvPr/>
          </p:nvSpPr>
          <p:spPr bwMode="hidden">
            <a:xfrm rot="-5400000">
              <a:off x="2331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hidden">
            <a:xfrm rot="-5400000">
              <a:off x="1802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" name="Line 51"/>
            <p:cNvSpPr>
              <a:spLocks noChangeShapeType="1"/>
            </p:cNvSpPr>
            <p:nvPr/>
          </p:nvSpPr>
          <p:spPr bwMode="hidden">
            <a:xfrm>
              <a:off x="1551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" name="Line 52"/>
            <p:cNvSpPr>
              <a:spLocks noChangeShapeType="1"/>
            </p:cNvSpPr>
            <p:nvPr/>
          </p:nvSpPr>
          <p:spPr bwMode="hidden">
            <a:xfrm>
              <a:off x="2052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Line 53"/>
            <p:cNvSpPr>
              <a:spLocks noChangeShapeType="1"/>
            </p:cNvSpPr>
            <p:nvPr/>
          </p:nvSpPr>
          <p:spPr bwMode="hidden">
            <a:xfrm>
              <a:off x="2052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Line 54"/>
            <p:cNvSpPr>
              <a:spLocks noChangeShapeType="1"/>
            </p:cNvSpPr>
            <p:nvPr/>
          </p:nvSpPr>
          <p:spPr bwMode="hidden">
            <a:xfrm>
              <a:off x="1551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" name="Line 55"/>
            <p:cNvSpPr>
              <a:spLocks noChangeShapeType="1"/>
            </p:cNvSpPr>
            <p:nvPr/>
          </p:nvSpPr>
          <p:spPr bwMode="hidden">
            <a:xfrm rot="-5400000">
              <a:off x="1802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" name="Line 56"/>
            <p:cNvSpPr>
              <a:spLocks noChangeShapeType="1"/>
            </p:cNvSpPr>
            <p:nvPr/>
          </p:nvSpPr>
          <p:spPr bwMode="hidden">
            <a:xfrm rot="-5400000">
              <a:off x="2331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" name="Line 57"/>
            <p:cNvSpPr>
              <a:spLocks noChangeShapeType="1"/>
            </p:cNvSpPr>
            <p:nvPr/>
          </p:nvSpPr>
          <p:spPr bwMode="hidden">
            <a:xfrm rot="-5400000">
              <a:off x="2331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Line 58"/>
            <p:cNvSpPr>
              <a:spLocks noChangeShapeType="1"/>
            </p:cNvSpPr>
            <p:nvPr/>
          </p:nvSpPr>
          <p:spPr bwMode="hidden">
            <a:xfrm rot="-5400000">
              <a:off x="1802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" name="Line 59"/>
            <p:cNvSpPr>
              <a:spLocks noChangeShapeType="1"/>
            </p:cNvSpPr>
            <p:nvPr/>
          </p:nvSpPr>
          <p:spPr bwMode="hidden">
            <a:xfrm>
              <a:off x="1551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" name="Line 60"/>
            <p:cNvSpPr>
              <a:spLocks noChangeShapeType="1"/>
            </p:cNvSpPr>
            <p:nvPr/>
          </p:nvSpPr>
          <p:spPr bwMode="hidden">
            <a:xfrm>
              <a:off x="2052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" name="Line 61"/>
            <p:cNvSpPr>
              <a:spLocks noChangeShapeType="1"/>
            </p:cNvSpPr>
            <p:nvPr/>
          </p:nvSpPr>
          <p:spPr bwMode="hidden">
            <a:xfrm>
              <a:off x="2052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" name="Line 62"/>
            <p:cNvSpPr>
              <a:spLocks noChangeShapeType="1"/>
            </p:cNvSpPr>
            <p:nvPr/>
          </p:nvSpPr>
          <p:spPr bwMode="hidden">
            <a:xfrm>
              <a:off x="1551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" name="Line 63"/>
            <p:cNvSpPr>
              <a:spLocks noChangeShapeType="1"/>
            </p:cNvSpPr>
            <p:nvPr/>
          </p:nvSpPr>
          <p:spPr bwMode="hidden">
            <a:xfrm rot="-5400000">
              <a:off x="1802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" name="Line 64"/>
            <p:cNvSpPr>
              <a:spLocks noChangeShapeType="1"/>
            </p:cNvSpPr>
            <p:nvPr/>
          </p:nvSpPr>
          <p:spPr bwMode="hidden">
            <a:xfrm rot="-5400000">
              <a:off x="2331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hidden">
            <a:xfrm rot="-5400000">
              <a:off x="2331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" name="Line 66"/>
            <p:cNvSpPr>
              <a:spLocks noChangeShapeType="1"/>
            </p:cNvSpPr>
            <p:nvPr/>
          </p:nvSpPr>
          <p:spPr bwMode="hidden">
            <a:xfrm rot="-5400000">
              <a:off x="1802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" name="Line 67"/>
            <p:cNvSpPr>
              <a:spLocks noChangeShapeType="1"/>
            </p:cNvSpPr>
            <p:nvPr/>
          </p:nvSpPr>
          <p:spPr bwMode="hidden">
            <a:xfrm>
              <a:off x="1551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" name="Line 68"/>
            <p:cNvSpPr>
              <a:spLocks noChangeShapeType="1"/>
            </p:cNvSpPr>
            <p:nvPr/>
          </p:nvSpPr>
          <p:spPr bwMode="hidden">
            <a:xfrm>
              <a:off x="2052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" name="Line 69"/>
            <p:cNvSpPr>
              <a:spLocks noChangeShapeType="1"/>
            </p:cNvSpPr>
            <p:nvPr/>
          </p:nvSpPr>
          <p:spPr bwMode="hidden">
            <a:xfrm>
              <a:off x="2052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" name="Line 70"/>
            <p:cNvSpPr>
              <a:spLocks noChangeShapeType="1"/>
            </p:cNvSpPr>
            <p:nvPr/>
          </p:nvSpPr>
          <p:spPr bwMode="hidden">
            <a:xfrm>
              <a:off x="1551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" name="Line 71"/>
            <p:cNvSpPr>
              <a:spLocks noChangeShapeType="1"/>
            </p:cNvSpPr>
            <p:nvPr/>
          </p:nvSpPr>
          <p:spPr bwMode="hidden">
            <a:xfrm rot="-5400000">
              <a:off x="1802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" name="Line 72"/>
            <p:cNvSpPr>
              <a:spLocks noChangeShapeType="1"/>
            </p:cNvSpPr>
            <p:nvPr/>
          </p:nvSpPr>
          <p:spPr bwMode="hidden">
            <a:xfrm rot="-5400000">
              <a:off x="2331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" name="Line 73"/>
            <p:cNvSpPr>
              <a:spLocks noChangeShapeType="1"/>
            </p:cNvSpPr>
            <p:nvPr/>
          </p:nvSpPr>
          <p:spPr bwMode="hidden">
            <a:xfrm rot="-5400000">
              <a:off x="2331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" name="Line 74"/>
            <p:cNvSpPr>
              <a:spLocks noChangeShapeType="1"/>
            </p:cNvSpPr>
            <p:nvPr/>
          </p:nvSpPr>
          <p:spPr bwMode="hidden">
            <a:xfrm rot="-5400000">
              <a:off x="1802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" name="Line 75"/>
            <p:cNvSpPr>
              <a:spLocks noChangeShapeType="1"/>
            </p:cNvSpPr>
            <p:nvPr/>
          </p:nvSpPr>
          <p:spPr bwMode="hidden">
            <a:xfrm>
              <a:off x="2619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" name="Line 76"/>
            <p:cNvSpPr>
              <a:spLocks noChangeShapeType="1"/>
            </p:cNvSpPr>
            <p:nvPr/>
          </p:nvSpPr>
          <p:spPr bwMode="hidden">
            <a:xfrm>
              <a:off x="3120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" name="Line 77"/>
            <p:cNvSpPr>
              <a:spLocks noChangeShapeType="1"/>
            </p:cNvSpPr>
            <p:nvPr/>
          </p:nvSpPr>
          <p:spPr bwMode="hidden">
            <a:xfrm>
              <a:off x="3120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" name="Line 78"/>
            <p:cNvSpPr>
              <a:spLocks noChangeShapeType="1"/>
            </p:cNvSpPr>
            <p:nvPr/>
          </p:nvSpPr>
          <p:spPr bwMode="hidden">
            <a:xfrm>
              <a:off x="2619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" name="Line 79"/>
            <p:cNvSpPr>
              <a:spLocks noChangeShapeType="1"/>
            </p:cNvSpPr>
            <p:nvPr/>
          </p:nvSpPr>
          <p:spPr bwMode="hidden">
            <a:xfrm rot="-5400000">
              <a:off x="2870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" name="Line 80"/>
            <p:cNvSpPr>
              <a:spLocks noChangeShapeType="1"/>
            </p:cNvSpPr>
            <p:nvPr/>
          </p:nvSpPr>
          <p:spPr bwMode="hidden">
            <a:xfrm rot="-5400000">
              <a:off x="3399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" name="Line 81"/>
            <p:cNvSpPr>
              <a:spLocks noChangeShapeType="1"/>
            </p:cNvSpPr>
            <p:nvPr/>
          </p:nvSpPr>
          <p:spPr bwMode="hidden">
            <a:xfrm rot="-5400000">
              <a:off x="3399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" name="Line 82"/>
            <p:cNvSpPr>
              <a:spLocks noChangeShapeType="1"/>
            </p:cNvSpPr>
            <p:nvPr/>
          </p:nvSpPr>
          <p:spPr bwMode="hidden">
            <a:xfrm rot="-5400000">
              <a:off x="2870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" name="Line 83"/>
            <p:cNvSpPr>
              <a:spLocks noChangeShapeType="1"/>
            </p:cNvSpPr>
            <p:nvPr/>
          </p:nvSpPr>
          <p:spPr bwMode="hidden">
            <a:xfrm>
              <a:off x="2619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" name="Line 84"/>
            <p:cNvSpPr>
              <a:spLocks noChangeShapeType="1"/>
            </p:cNvSpPr>
            <p:nvPr/>
          </p:nvSpPr>
          <p:spPr bwMode="hidden">
            <a:xfrm>
              <a:off x="3120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" name="Line 85"/>
            <p:cNvSpPr>
              <a:spLocks noChangeShapeType="1"/>
            </p:cNvSpPr>
            <p:nvPr/>
          </p:nvSpPr>
          <p:spPr bwMode="hidden">
            <a:xfrm>
              <a:off x="3120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" name="Line 86"/>
            <p:cNvSpPr>
              <a:spLocks noChangeShapeType="1"/>
            </p:cNvSpPr>
            <p:nvPr/>
          </p:nvSpPr>
          <p:spPr bwMode="hidden">
            <a:xfrm>
              <a:off x="2619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" name="Line 87"/>
            <p:cNvSpPr>
              <a:spLocks noChangeShapeType="1"/>
            </p:cNvSpPr>
            <p:nvPr/>
          </p:nvSpPr>
          <p:spPr bwMode="hidden">
            <a:xfrm rot="-5400000">
              <a:off x="2870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" name="Line 88"/>
            <p:cNvSpPr>
              <a:spLocks noChangeShapeType="1"/>
            </p:cNvSpPr>
            <p:nvPr/>
          </p:nvSpPr>
          <p:spPr bwMode="hidden">
            <a:xfrm rot="-5400000">
              <a:off x="3399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" name="Line 89"/>
            <p:cNvSpPr>
              <a:spLocks noChangeShapeType="1"/>
            </p:cNvSpPr>
            <p:nvPr/>
          </p:nvSpPr>
          <p:spPr bwMode="hidden">
            <a:xfrm rot="-5400000">
              <a:off x="3399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" name="Line 90"/>
            <p:cNvSpPr>
              <a:spLocks noChangeShapeType="1"/>
            </p:cNvSpPr>
            <p:nvPr/>
          </p:nvSpPr>
          <p:spPr bwMode="hidden">
            <a:xfrm rot="-5400000">
              <a:off x="2870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" name="Line 91"/>
            <p:cNvSpPr>
              <a:spLocks noChangeShapeType="1"/>
            </p:cNvSpPr>
            <p:nvPr/>
          </p:nvSpPr>
          <p:spPr bwMode="hidden">
            <a:xfrm>
              <a:off x="2619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" name="Line 92"/>
            <p:cNvSpPr>
              <a:spLocks noChangeShapeType="1"/>
            </p:cNvSpPr>
            <p:nvPr/>
          </p:nvSpPr>
          <p:spPr bwMode="hidden">
            <a:xfrm>
              <a:off x="3120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" name="Line 93"/>
            <p:cNvSpPr>
              <a:spLocks noChangeShapeType="1"/>
            </p:cNvSpPr>
            <p:nvPr/>
          </p:nvSpPr>
          <p:spPr bwMode="hidden">
            <a:xfrm>
              <a:off x="3120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" name="Line 94"/>
            <p:cNvSpPr>
              <a:spLocks noChangeShapeType="1"/>
            </p:cNvSpPr>
            <p:nvPr/>
          </p:nvSpPr>
          <p:spPr bwMode="hidden">
            <a:xfrm>
              <a:off x="2619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7" name="Line 95"/>
            <p:cNvSpPr>
              <a:spLocks noChangeShapeType="1"/>
            </p:cNvSpPr>
            <p:nvPr/>
          </p:nvSpPr>
          <p:spPr bwMode="hidden">
            <a:xfrm rot="-5400000">
              <a:off x="2870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8" name="Line 96"/>
            <p:cNvSpPr>
              <a:spLocks noChangeShapeType="1"/>
            </p:cNvSpPr>
            <p:nvPr/>
          </p:nvSpPr>
          <p:spPr bwMode="hidden">
            <a:xfrm rot="-5400000">
              <a:off x="3399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" name="Line 97"/>
            <p:cNvSpPr>
              <a:spLocks noChangeShapeType="1"/>
            </p:cNvSpPr>
            <p:nvPr/>
          </p:nvSpPr>
          <p:spPr bwMode="hidden">
            <a:xfrm rot="-5400000">
              <a:off x="3399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0" name="Line 98"/>
            <p:cNvSpPr>
              <a:spLocks noChangeShapeType="1"/>
            </p:cNvSpPr>
            <p:nvPr/>
          </p:nvSpPr>
          <p:spPr bwMode="hidden">
            <a:xfrm rot="-5400000">
              <a:off x="2870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" name="Line 99"/>
            <p:cNvSpPr>
              <a:spLocks noChangeShapeType="1"/>
            </p:cNvSpPr>
            <p:nvPr/>
          </p:nvSpPr>
          <p:spPr bwMode="hidden">
            <a:xfrm>
              <a:off x="2619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" name="Line 100"/>
            <p:cNvSpPr>
              <a:spLocks noChangeShapeType="1"/>
            </p:cNvSpPr>
            <p:nvPr/>
          </p:nvSpPr>
          <p:spPr bwMode="hidden">
            <a:xfrm>
              <a:off x="3120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" name="Line 101"/>
            <p:cNvSpPr>
              <a:spLocks noChangeShapeType="1"/>
            </p:cNvSpPr>
            <p:nvPr/>
          </p:nvSpPr>
          <p:spPr bwMode="hidden">
            <a:xfrm>
              <a:off x="3120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" name="Line 102"/>
            <p:cNvSpPr>
              <a:spLocks noChangeShapeType="1"/>
            </p:cNvSpPr>
            <p:nvPr/>
          </p:nvSpPr>
          <p:spPr bwMode="hidden">
            <a:xfrm>
              <a:off x="2619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" name="Line 103"/>
            <p:cNvSpPr>
              <a:spLocks noChangeShapeType="1"/>
            </p:cNvSpPr>
            <p:nvPr/>
          </p:nvSpPr>
          <p:spPr bwMode="hidden">
            <a:xfrm rot="-5400000">
              <a:off x="2870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6" name="Line 104"/>
            <p:cNvSpPr>
              <a:spLocks noChangeShapeType="1"/>
            </p:cNvSpPr>
            <p:nvPr/>
          </p:nvSpPr>
          <p:spPr bwMode="hidden">
            <a:xfrm rot="-5400000">
              <a:off x="3399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7" name="Line 105"/>
            <p:cNvSpPr>
              <a:spLocks noChangeShapeType="1"/>
            </p:cNvSpPr>
            <p:nvPr/>
          </p:nvSpPr>
          <p:spPr bwMode="hidden">
            <a:xfrm rot="-5400000">
              <a:off x="3399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8" name="Line 106"/>
            <p:cNvSpPr>
              <a:spLocks noChangeShapeType="1"/>
            </p:cNvSpPr>
            <p:nvPr/>
          </p:nvSpPr>
          <p:spPr bwMode="hidden">
            <a:xfrm rot="-5400000">
              <a:off x="2870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9" name="Line 107"/>
            <p:cNvSpPr>
              <a:spLocks noChangeShapeType="1"/>
            </p:cNvSpPr>
            <p:nvPr/>
          </p:nvSpPr>
          <p:spPr bwMode="hidden">
            <a:xfrm>
              <a:off x="3687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0" name="Line 108"/>
            <p:cNvSpPr>
              <a:spLocks noChangeShapeType="1"/>
            </p:cNvSpPr>
            <p:nvPr/>
          </p:nvSpPr>
          <p:spPr bwMode="hidden">
            <a:xfrm>
              <a:off x="4188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1" name="Line 109"/>
            <p:cNvSpPr>
              <a:spLocks noChangeShapeType="1"/>
            </p:cNvSpPr>
            <p:nvPr/>
          </p:nvSpPr>
          <p:spPr bwMode="hidden">
            <a:xfrm>
              <a:off x="4188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" name="Line 110"/>
            <p:cNvSpPr>
              <a:spLocks noChangeShapeType="1"/>
            </p:cNvSpPr>
            <p:nvPr/>
          </p:nvSpPr>
          <p:spPr bwMode="hidden">
            <a:xfrm>
              <a:off x="3687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3" name="Line 111"/>
            <p:cNvSpPr>
              <a:spLocks noChangeShapeType="1"/>
            </p:cNvSpPr>
            <p:nvPr/>
          </p:nvSpPr>
          <p:spPr bwMode="hidden">
            <a:xfrm rot="-5400000">
              <a:off x="3938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" name="Line 112"/>
            <p:cNvSpPr>
              <a:spLocks noChangeShapeType="1"/>
            </p:cNvSpPr>
            <p:nvPr/>
          </p:nvSpPr>
          <p:spPr bwMode="hidden">
            <a:xfrm rot="-5400000">
              <a:off x="4467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5" name="Line 113"/>
            <p:cNvSpPr>
              <a:spLocks noChangeShapeType="1"/>
            </p:cNvSpPr>
            <p:nvPr/>
          </p:nvSpPr>
          <p:spPr bwMode="hidden">
            <a:xfrm rot="-5400000">
              <a:off x="4467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6" name="Line 114"/>
            <p:cNvSpPr>
              <a:spLocks noChangeShapeType="1"/>
            </p:cNvSpPr>
            <p:nvPr/>
          </p:nvSpPr>
          <p:spPr bwMode="hidden">
            <a:xfrm rot="-5400000">
              <a:off x="3938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7" name="Line 115"/>
            <p:cNvSpPr>
              <a:spLocks noChangeShapeType="1"/>
            </p:cNvSpPr>
            <p:nvPr/>
          </p:nvSpPr>
          <p:spPr bwMode="hidden">
            <a:xfrm>
              <a:off x="3687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" name="Line 116"/>
            <p:cNvSpPr>
              <a:spLocks noChangeShapeType="1"/>
            </p:cNvSpPr>
            <p:nvPr/>
          </p:nvSpPr>
          <p:spPr bwMode="hidden">
            <a:xfrm>
              <a:off x="4188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9" name="Line 117"/>
            <p:cNvSpPr>
              <a:spLocks noChangeShapeType="1"/>
            </p:cNvSpPr>
            <p:nvPr/>
          </p:nvSpPr>
          <p:spPr bwMode="hidden">
            <a:xfrm>
              <a:off x="4188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0" name="Line 118"/>
            <p:cNvSpPr>
              <a:spLocks noChangeShapeType="1"/>
            </p:cNvSpPr>
            <p:nvPr/>
          </p:nvSpPr>
          <p:spPr bwMode="hidden">
            <a:xfrm>
              <a:off x="3687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1" name="Line 119"/>
            <p:cNvSpPr>
              <a:spLocks noChangeShapeType="1"/>
            </p:cNvSpPr>
            <p:nvPr/>
          </p:nvSpPr>
          <p:spPr bwMode="hidden">
            <a:xfrm rot="-5400000">
              <a:off x="3938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2" name="Line 120"/>
            <p:cNvSpPr>
              <a:spLocks noChangeShapeType="1"/>
            </p:cNvSpPr>
            <p:nvPr/>
          </p:nvSpPr>
          <p:spPr bwMode="hidden">
            <a:xfrm rot="-5400000">
              <a:off x="4467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3" name="Line 121"/>
            <p:cNvSpPr>
              <a:spLocks noChangeShapeType="1"/>
            </p:cNvSpPr>
            <p:nvPr/>
          </p:nvSpPr>
          <p:spPr bwMode="hidden">
            <a:xfrm rot="-5400000">
              <a:off x="4467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4" name="Line 122"/>
            <p:cNvSpPr>
              <a:spLocks noChangeShapeType="1"/>
            </p:cNvSpPr>
            <p:nvPr/>
          </p:nvSpPr>
          <p:spPr bwMode="hidden">
            <a:xfrm rot="-5400000">
              <a:off x="3938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5" name="Line 123"/>
            <p:cNvSpPr>
              <a:spLocks noChangeShapeType="1"/>
            </p:cNvSpPr>
            <p:nvPr/>
          </p:nvSpPr>
          <p:spPr bwMode="hidden">
            <a:xfrm>
              <a:off x="3687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6" name="Line 124"/>
            <p:cNvSpPr>
              <a:spLocks noChangeShapeType="1"/>
            </p:cNvSpPr>
            <p:nvPr/>
          </p:nvSpPr>
          <p:spPr bwMode="hidden">
            <a:xfrm>
              <a:off x="4188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7" name="Line 125"/>
            <p:cNvSpPr>
              <a:spLocks noChangeShapeType="1"/>
            </p:cNvSpPr>
            <p:nvPr/>
          </p:nvSpPr>
          <p:spPr bwMode="hidden">
            <a:xfrm>
              <a:off x="4188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" name="Line 126"/>
            <p:cNvSpPr>
              <a:spLocks noChangeShapeType="1"/>
            </p:cNvSpPr>
            <p:nvPr/>
          </p:nvSpPr>
          <p:spPr bwMode="hidden">
            <a:xfrm>
              <a:off x="3687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" name="Line 127"/>
            <p:cNvSpPr>
              <a:spLocks noChangeShapeType="1"/>
            </p:cNvSpPr>
            <p:nvPr/>
          </p:nvSpPr>
          <p:spPr bwMode="hidden">
            <a:xfrm rot="-5400000">
              <a:off x="3938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" name="Line 128"/>
            <p:cNvSpPr>
              <a:spLocks noChangeShapeType="1"/>
            </p:cNvSpPr>
            <p:nvPr/>
          </p:nvSpPr>
          <p:spPr bwMode="hidden">
            <a:xfrm rot="-5400000">
              <a:off x="4467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1" name="Line 129"/>
            <p:cNvSpPr>
              <a:spLocks noChangeShapeType="1"/>
            </p:cNvSpPr>
            <p:nvPr/>
          </p:nvSpPr>
          <p:spPr bwMode="hidden">
            <a:xfrm rot="-5400000">
              <a:off x="4467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2" name="Line 130"/>
            <p:cNvSpPr>
              <a:spLocks noChangeShapeType="1"/>
            </p:cNvSpPr>
            <p:nvPr/>
          </p:nvSpPr>
          <p:spPr bwMode="hidden">
            <a:xfrm rot="-5400000">
              <a:off x="3938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" name="Line 131"/>
            <p:cNvSpPr>
              <a:spLocks noChangeShapeType="1"/>
            </p:cNvSpPr>
            <p:nvPr/>
          </p:nvSpPr>
          <p:spPr bwMode="hidden">
            <a:xfrm>
              <a:off x="3687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4" name="Line 132"/>
            <p:cNvSpPr>
              <a:spLocks noChangeShapeType="1"/>
            </p:cNvSpPr>
            <p:nvPr/>
          </p:nvSpPr>
          <p:spPr bwMode="hidden">
            <a:xfrm>
              <a:off x="4188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" name="Line 133"/>
            <p:cNvSpPr>
              <a:spLocks noChangeShapeType="1"/>
            </p:cNvSpPr>
            <p:nvPr/>
          </p:nvSpPr>
          <p:spPr bwMode="hidden">
            <a:xfrm>
              <a:off x="4188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6" name="Line 134"/>
            <p:cNvSpPr>
              <a:spLocks noChangeShapeType="1"/>
            </p:cNvSpPr>
            <p:nvPr/>
          </p:nvSpPr>
          <p:spPr bwMode="hidden">
            <a:xfrm>
              <a:off x="3687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" name="Line 135"/>
            <p:cNvSpPr>
              <a:spLocks noChangeShapeType="1"/>
            </p:cNvSpPr>
            <p:nvPr/>
          </p:nvSpPr>
          <p:spPr bwMode="hidden">
            <a:xfrm rot="-5400000">
              <a:off x="3938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8" name="Line 136"/>
            <p:cNvSpPr>
              <a:spLocks noChangeShapeType="1"/>
            </p:cNvSpPr>
            <p:nvPr/>
          </p:nvSpPr>
          <p:spPr bwMode="hidden">
            <a:xfrm rot="-5400000">
              <a:off x="4467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9" name="Line 137"/>
            <p:cNvSpPr>
              <a:spLocks noChangeShapeType="1"/>
            </p:cNvSpPr>
            <p:nvPr/>
          </p:nvSpPr>
          <p:spPr bwMode="hidden">
            <a:xfrm rot="-5400000">
              <a:off x="4467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0" name="Line 138"/>
            <p:cNvSpPr>
              <a:spLocks noChangeShapeType="1"/>
            </p:cNvSpPr>
            <p:nvPr/>
          </p:nvSpPr>
          <p:spPr bwMode="hidden">
            <a:xfrm rot="-5400000">
              <a:off x="3938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1" name="Line 139"/>
            <p:cNvSpPr>
              <a:spLocks noChangeShapeType="1"/>
            </p:cNvSpPr>
            <p:nvPr/>
          </p:nvSpPr>
          <p:spPr bwMode="hidden">
            <a:xfrm>
              <a:off x="4755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2" name="Line 140"/>
            <p:cNvSpPr>
              <a:spLocks noChangeShapeType="1"/>
            </p:cNvSpPr>
            <p:nvPr/>
          </p:nvSpPr>
          <p:spPr bwMode="hidden">
            <a:xfrm>
              <a:off x="5256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" name="Line 141"/>
            <p:cNvSpPr>
              <a:spLocks noChangeShapeType="1"/>
            </p:cNvSpPr>
            <p:nvPr/>
          </p:nvSpPr>
          <p:spPr bwMode="hidden">
            <a:xfrm>
              <a:off x="5256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4" name="Line 142"/>
            <p:cNvSpPr>
              <a:spLocks noChangeShapeType="1"/>
            </p:cNvSpPr>
            <p:nvPr/>
          </p:nvSpPr>
          <p:spPr bwMode="hidden">
            <a:xfrm>
              <a:off x="4755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5" name="Line 143"/>
            <p:cNvSpPr>
              <a:spLocks noChangeShapeType="1"/>
            </p:cNvSpPr>
            <p:nvPr/>
          </p:nvSpPr>
          <p:spPr bwMode="hidden">
            <a:xfrm rot="-5400000">
              <a:off x="5006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6" name="Line 144"/>
            <p:cNvSpPr>
              <a:spLocks noChangeShapeType="1"/>
            </p:cNvSpPr>
            <p:nvPr/>
          </p:nvSpPr>
          <p:spPr bwMode="hidden">
            <a:xfrm rot="-5400000">
              <a:off x="553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7" name="Line 145"/>
            <p:cNvSpPr>
              <a:spLocks noChangeShapeType="1"/>
            </p:cNvSpPr>
            <p:nvPr/>
          </p:nvSpPr>
          <p:spPr bwMode="hidden">
            <a:xfrm rot="-5400000">
              <a:off x="553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8" name="Line 146"/>
            <p:cNvSpPr>
              <a:spLocks noChangeShapeType="1"/>
            </p:cNvSpPr>
            <p:nvPr/>
          </p:nvSpPr>
          <p:spPr bwMode="hidden">
            <a:xfrm rot="-5400000">
              <a:off x="5006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9" name="Line 147"/>
            <p:cNvSpPr>
              <a:spLocks noChangeShapeType="1"/>
            </p:cNvSpPr>
            <p:nvPr/>
          </p:nvSpPr>
          <p:spPr bwMode="hidden">
            <a:xfrm>
              <a:off x="4755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0" name="Line 148"/>
            <p:cNvSpPr>
              <a:spLocks noChangeShapeType="1"/>
            </p:cNvSpPr>
            <p:nvPr/>
          </p:nvSpPr>
          <p:spPr bwMode="hidden">
            <a:xfrm>
              <a:off x="5256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1" name="Line 149"/>
            <p:cNvSpPr>
              <a:spLocks noChangeShapeType="1"/>
            </p:cNvSpPr>
            <p:nvPr/>
          </p:nvSpPr>
          <p:spPr bwMode="hidden">
            <a:xfrm>
              <a:off x="5256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2" name="Line 150"/>
            <p:cNvSpPr>
              <a:spLocks noChangeShapeType="1"/>
            </p:cNvSpPr>
            <p:nvPr/>
          </p:nvSpPr>
          <p:spPr bwMode="hidden">
            <a:xfrm>
              <a:off x="4755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3" name="Line 151"/>
            <p:cNvSpPr>
              <a:spLocks noChangeShapeType="1"/>
            </p:cNvSpPr>
            <p:nvPr/>
          </p:nvSpPr>
          <p:spPr bwMode="hidden">
            <a:xfrm rot="-5400000">
              <a:off x="5006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4" name="Line 152"/>
            <p:cNvSpPr>
              <a:spLocks noChangeShapeType="1"/>
            </p:cNvSpPr>
            <p:nvPr/>
          </p:nvSpPr>
          <p:spPr bwMode="hidden">
            <a:xfrm rot="-5400000">
              <a:off x="553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5" name="Line 153"/>
            <p:cNvSpPr>
              <a:spLocks noChangeShapeType="1"/>
            </p:cNvSpPr>
            <p:nvPr/>
          </p:nvSpPr>
          <p:spPr bwMode="hidden">
            <a:xfrm rot="-5400000">
              <a:off x="553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6" name="Line 154"/>
            <p:cNvSpPr>
              <a:spLocks noChangeShapeType="1"/>
            </p:cNvSpPr>
            <p:nvPr/>
          </p:nvSpPr>
          <p:spPr bwMode="hidden">
            <a:xfrm rot="-5400000">
              <a:off x="5006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7" name="Line 155"/>
            <p:cNvSpPr>
              <a:spLocks noChangeShapeType="1"/>
            </p:cNvSpPr>
            <p:nvPr/>
          </p:nvSpPr>
          <p:spPr bwMode="hidden">
            <a:xfrm>
              <a:off x="4755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8" name="Line 156"/>
            <p:cNvSpPr>
              <a:spLocks noChangeShapeType="1"/>
            </p:cNvSpPr>
            <p:nvPr/>
          </p:nvSpPr>
          <p:spPr bwMode="hidden">
            <a:xfrm>
              <a:off x="5256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" name="Line 157"/>
            <p:cNvSpPr>
              <a:spLocks noChangeShapeType="1"/>
            </p:cNvSpPr>
            <p:nvPr/>
          </p:nvSpPr>
          <p:spPr bwMode="hidden">
            <a:xfrm>
              <a:off x="5256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0" name="Line 158"/>
            <p:cNvSpPr>
              <a:spLocks noChangeShapeType="1"/>
            </p:cNvSpPr>
            <p:nvPr/>
          </p:nvSpPr>
          <p:spPr bwMode="hidden">
            <a:xfrm>
              <a:off x="4755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1" name="Line 159"/>
            <p:cNvSpPr>
              <a:spLocks noChangeShapeType="1"/>
            </p:cNvSpPr>
            <p:nvPr/>
          </p:nvSpPr>
          <p:spPr bwMode="hidden">
            <a:xfrm rot="-5400000">
              <a:off x="5006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2" name="Line 160"/>
            <p:cNvSpPr>
              <a:spLocks noChangeShapeType="1"/>
            </p:cNvSpPr>
            <p:nvPr/>
          </p:nvSpPr>
          <p:spPr bwMode="hidden">
            <a:xfrm rot="-5400000">
              <a:off x="553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" name="Line 161"/>
            <p:cNvSpPr>
              <a:spLocks noChangeShapeType="1"/>
            </p:cNvSpPr>
            <p:nvPr/>
          </p:nvSpPr>
          <p:spPr bwMode="hidden">
            <a:xfrm rot="-5400000">
              <a:off x="553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" name="Line 162"/>
            <p:cNvSpPr>
              <a:spLocks noChangeShapeType="1"/>
            </p:cNvSpPr>
            <p:nvPr/>
          </p:nvSpPr>
          <p:spPr bwMode="hidden">
            <a:xfrm rot="-5400000">
              <a:off x="5006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5" name="Line 163"/>
            <p:cNvSpPr>
              <a:spLocks noChangeShapeType="1"/>
            </p:cNvSpPr>
            <p:nvPr/>
          </p:nvSpPr>
          <p:spPr bwMode="hidden">
            <a:xfrm>
              <a:off x="4755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" name="Line 164"/>
            <p:cNvSpPr>
              <a:spLocks noChangeShapeType="1"/>
            </p:cNvSpPr>
            <p:nvPr/>
          </p:nvSpPr>
          <p:spPr bwMode="hidden">
            <a:xfrm>
              <a:off x="5256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7" name="Line 165"/>
            <p:cNvSpPr>
              <a:spLocks noChangeShapeType="1"/>
            </p:cNvSpPr>
            <p:nvPr/>
          </p:nvSpPr>
          <p:spPr bwMode="hidden">
            <a:xfrm>
              <a:off x="5256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8" name="Line 166"/>
            <p:cNvSpPr>
              <a:spLocks noChangeShapeType="1"/>
            </p:cNvSpPr>
            <p:nvPr/>
          </p:nvSpPr>
          <p:spPr bwMode="hidden">
            <a:xfrm>
              <a:off x="4755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9" name="Line 167"/>
            <p:cNvSpPr>
              <a:spLocks noChangeShapeType="1"/>
            </p:cNvSpPr>
            <p:nvPr/>
          </p:nvSpPr>
          <p:spPr bwMode="hidden">
            <a:xfrm rot="-5400000">
              <a:off x="5006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" name="Line 168"/>
            <p:cNvSpPr>
              <a:spLocks noChangeShapeType="1"/>
            </p:cNvSpPr>
            <p:nvPr/>
          </p:nvSpPr>
          <p:spPr bwMode="hidden">
            <a:xfrm rot="-5400000">
              <a:off x="553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1" name="Line 169"/>
            <p:cNvSpPr>
              <a:spLocks noChangeShapeType="1"/>
            </p:cNvSpPr>
            <p:nvPr/>
          </p:nvSpPr>
          <p:spPr bwMode="hidden">
            <a:xfrm rot="-5400000">
              <a:off x="553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2" name="Line 170"/>
            <p:cNvSpPr>
              <a:spLocks noChangeShapeType="1"/>
            </p:cNvSpPr>
            <p:nvPr/>
          </p:nvSpPr>
          <p:spPr bwMode="hidden">
            <a:xfrm rot="-5400000">
              <a:off x="5006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3" name="Line 171"/>
            <p:cNvSpPr>
              <a:spLocks noChangeShapeType="1"/>
            </p:cNvSpPr>
            <p:nvPr/>
          </p:nvSpPr>
          <p:spPr bwMode="hidden">
            <a:xfrm rot="-5400000">
              <a:off x="19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" name="Line 172"/>
            <p:cNvSpPr>
              <a:spLocks noChangeShapeType="1"/>
            </p:cNvSpPr>
            <p:nvPr/>
          </p:nvSpPr>
          <p:spPr bwMode="hidden">
            <a:xfrm rot="-5400000">
              <a:off x="737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5" name="Line 173"/>
            <p:cNvSpPr>
              <a:spLocks noChangeShapeType="1"/>
            </p:cNvSpPr>
            <p:nvPr/>
          </p:nvSpPr>
          <p:spPr bwMode="hidden">
            <a:xfrm rot="-5400000">
              <a:off x="1266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6" name="Line 174"/>
            <p:cNvSpPr>
              <a:spLocks noChangeShapeType="1"/>
            </p:cNvSpPr>
            <p:nvPr/>
          </p:nvSpPr>
          <p:spPr bwMode="hidden">
            <a:xfrm rot="-5400000">
              <a:off x="1805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7" name="Line 175"/>
            <p:cNvSpPr>
              <a:spLocks noChangeShapeType="1"/>
            </p:cNvSpPr>
            <p:nvPr/>
          </p:nvSpPr>
          <p:spPr bwMode="hidden">
            <a:xfrm rot="-5400000">
              <a:off x="2334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8" name="Line 176"/>
            <p:cNvSpPr>
              <a:spLocks noChangeShapeType="1"/>
            </p:cNvSpPr>
            <p:nvPr/>
          </p:nvSpPr>
          <p:spPr bwMode="hidden">
            <a:xfrm rot="-5400000">
              <a:off x="2873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" name="Line 177"/>
            <p:cNvSpPr>
              <a:spLocks noChangeShapeType="1"/>
            </p:cNvSpPr>
            <p:nvPr/>
          </p:nvSpPr>
          <p:spPr bwMode="hidden">
            <a:xfrm rot="-5400000">
              <a:off x="3402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0" name="Line 178"/>
            <p:cNvSpPr>
              <a:spLocks noChangeShapeType="1"/>
            </p:cNvSpPr>
            <p:nvPr/>
          </p:nvSpPr>
          <p:spPr bwMode="hidden">
            <a:xfrm rot="-5400000">
              <a:off x="3941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1" name="Line 179"/>
            <p:cNvSpPr>
              <a:spLocks noChangeShapeType="1"/>
            </p:cNvSpPr>
            <p:nvPr/>
          </p:nvSpPr>
          <p:spPr bwMode="hidden">
            <a:xfrm rot="-5400000">
              <a:off x="4470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2" name="Line 180"/>
            <p:cNvSpPr>
              <a:spLocks noChangeShapeType="1"/>
            </p:cNvSpPr>
            <p:nvPr/>
          </p:nvSpPr>
          <p:spPr bwMode="hidden">
            <a:xfrm rot="-5400000">
              <a:off x="5009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3" name="Line 181"/>
            <p:cNvSpPr>
              <a:spLocks noChangeShapeType="1"/>
            </p:cNvSpPr>
            <p:nvPr/>
          </p:nvSpPr>
          <p:spPr bwMode="hidden">
            <a:xfrm rot="-5400000">
              <a:off x="553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84" name="Group 182"/>
          <p:cNvGrpSpPr>
            <a:grpSpLocks/>
          </p:cNvGrpSpPr>
          <p:nvPr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185" name="Rectangle 183"/>
            <p:cNvSpPr>
              <a:spLocks noChangeArrowheads="1"/>
            </p:cNvSpPr>
            <p:nvPr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6" name="Rectangle 184"/>
            <p:cNvSpPr>
              <a:spLocks noChangeArrowheads="1"/>
            </p:cNvSpPr>
            <p:nvPr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7" name="Rectangle 185"/>
            <p:cNvSpPr>
              <a:spLocks noChangeArrowheads="1"/>
            </p:cNvSpPr>
            <p:nvPr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" name="Rectangle 186"/>
            <p:cNvSpPr>
              <a:spLocks noChangeArrowheads="1"/>
            </p:cNvSpPr>
            <p:nvPr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9" name="Rectangle 187"/>
            <p:cNvSpPr>
              <a:spLocks noChangeArrowheads="1"/>
            </p:cNvSpPr>
            <p:nvPr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90" name="Group 193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4273"/>
            <a:chExt cx="5328" cy="47"/>
          </a:xfrm>
        </p:grpSpPr>
        <p:sp>
          <p:nvSpPr>
            <p:cNvPr id="191" name="Rectangle 194"/>
            <p:cNvSpPr>
              <a:spLocks noChangeArrowheads="1"/>
            </p:cNvSpPr>
            <p:nvPr/>
          </p:nvSpPr>
          <p:spPr bwMode="ltGray">
            <a:xfrm>
              <a:off x="504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" name="Rectangle 195"/>
            <p:cNvSpPr>
              <a:spLocks noChangeArrowheads="1"/>
            </p:cNvSpPr>
            <p:nvPr/>
          </p:nvSpPr>
          <p:spPr bwMode="ltGray">
            <a:xfrm>
              <a:off x="192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3" name="Rectangle 196"/>
            <p:cNvSpPr>
              <a:spLocks noChangeArrowheads="1"/>
            </p:cNvSpPr>
            <p:nvPr/>
          </p:nvSpPr>
          <p:spPr bwMode="ltGray">
            <a:xfrm>
              <a:off x="1176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" name="Rectangle 197"/>
            <p:cNvSpPr>
              <a:spLocks noChangeArrowheads="1"/>
            </p:cNvSpPr>
            <p:nvPr/>
          </p:nvSpPr>
          <p:spPr bwMode="ltGray">
            <a:xfrm>
              <a:off x="864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5" name="Rectangle 198"/>
            <p:cNvSpPr>
              <a:spLocks noChangeArrowheads="1"/>
            </p:cNvSpPr>
            <p:nvPr/>
          </p:nvSpPr>
          <p:spPr bwMode="ltGray">
            <a:xfrm>
              <a:off x="1848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" name="Rectangle 199"/>
            <p:cNvSpPr>
              <a:spLocks noChangeArrowheads="1"/>
            </p:cNvSpPr>
            <p:nvPr/>
          </p:nvSpPr>
          <p:spPr bwMode="ltGray">
            <a:xfrm>
              <a:off x="1536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7" name="Rectangle 200"/>
            <p:cNvSpPr>
              <a:spLocks noChangeArrowheads="1"/>
            </p:cNvSpPr>
            <p:nvPr/>
          </p:nvSpPr>
          <p:spPr bwMode="ltGray">
            <a:xfrm>
              <a:off x="2520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8" name="Rectangle 201"/>
            <p:cNvSpPr>
              <a:spLocks noChangeArrowheads="1"/>
            </p:cNvSpPr>
            <p:nvPr/>
          </p:nvSpPr>
          <p:spPr bwMode="ltGray">
            <a:xfrm>
              <a:off x="2208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" name="Rectangle 202"/>
            <p:cNvSpPr>
              <a:spLocks noChangeArrowheads="1"/>
            </p:cNvSpPr>
            <p:nvPr/>
          </p:nvSpPr>
          <p:spPr bwMode="ltGray">
            <a:xfrm>
              <a:off x="3192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0" name="Rectangle 203"/>
            <p:cNvSpPr>
              <a:spLocks noChangeArrowheads="1"/>
            </p:cNvSpPr>
            <p:nvPr/>
          </p:nvSpPr>
          <p:spPr bwMode="ltGray">
            <a:xfrm>
              <a:off x="2880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1" name="Rectangle 204"/>
            <p:cNvSpPr>
              <a:spLocks noChangeArrowheads="1"/>
            </p:cNvSpPr>
            <p:nvPr/>
          </p:nvSpPr>
          <p:spPr bwMode="ltGray">
            <a:xfrm>
              <a:off x="3864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" name="Rectangle 205"/>
            <p:cNvSpPr>
              <a:spLocks noChangeArrowheads="1"/>
            </p:cNvSpPr>
            <p:nvPr/>
          </p:nvSpPr>
          <p:spPr bwMode="ltGray">
            <a:xfrm>
              <a:off x="3552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3" name="Rectangle 206"/>
            <p:cNvSpPr>
              <a:spLocks noChangeArrowheads="1"/>
            </p:cNvSpPr>
            <p:nvPr/>
          </p:nvSpPr>
          <p:spPr bwMode="ltGray">
            <a:xfrm>
              <a:off x="4536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4" name="Rectangle 207"/>
            <p:cNvSpPr>
              <a:spLocks noChangeArrowheads="1"/>
            </p:cNvSpPr>
            <p:nvPr/>
          </p:nvSpPr>
          <p:spPr bwMode="ltGray">
            <a:xfrm>
              <a:off x="4224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" name="Rectangle 208"/>
            <p:cNvSpPr>
              <a:spLocks noChangeArrowheads="1"/>
            </p:cNvSpPr>
            <p:nvPr/>
          </p:nvSpPr>
          <p:spPr bwMode="ltGray">
            <a:xfrm>
              <a:off x="5208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" name="Rectangle 209"/>
            <p:cNvSpPr>
              <a:spLocks noChangeArrowheads="1"/>
            </p:cNvSpPr>
            <p:nvPr/>
          </p:nvSpPr>
          <p:spPr bwMode="ltGray">
            <a:xfrm>
              <a:off x="4896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pic>
        <p:nvPicPr>
          <p:cNvPr id="207" name="Picture 210" descr="posbul1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37063" y="3363913"/>
            <a:ext cx="293687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124" name="Rectangle 188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0125" name="Rectangle 18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8" name="Rectangle 19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9" name="Rectangle 19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0" name="Rectangle 19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B17C8-7FF7-4D57-8A19-59EDD4DA0E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D3D27-845F-46AC-8E28-B81F090B34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625F8-F7AF-4C47-BBFD-A051A86C6D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CF65E-BC98-462F-8EF7-985AFEEFAB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DF8E3-7AF4-4C48-85E7-942E53FCC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07AD4-59DD-4B50-8554-98F5BD1018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4439B-8A48-49E7-BA80-EDA61EFE1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DC7F0-1AFD-4850-8B37-CD2A57C242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B988E-C2A1-43DB-B23D-2D5EBC4AB4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7FE63-1362-4AA0-B297-80B20C2EFA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5B46B-AA9A-4CAA-A6BC-E02D6E1996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6D72C-C7B8-43FA-AB5B-7D5B6715B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2" y="232"/>
              <a:ext cx="1856" cy="3627"/>
              <a:chOff x="3010" y="776"/>
              <a:chExt cx="1856" cy="3627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6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0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7" y="2165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5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3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3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1" y="125"/>
              <a:ext cx="356" cy="608"/>
              <a:chOff x="1729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9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8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6"/>
              <a:ext cx="500" cy="500"/>
              <a:chOff x="1727" y="868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9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9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7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919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920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A469E-F1E7-4A89-88F4-1B6AB94DE6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7454B-12AB-4CB0-B8DC-83F124D9C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D3740-8C56-4712-904B-83C7BB1442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ADA69-EC67-4887-80C9-7EF46969B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0A8DA-7B91-4EB5-A37C-57460A3B5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2F943-C660-431E-BD78-51665FB2D5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F8759-DFED-4912-9A35-2518898C9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0EBAC-5937-487F-819C-6C35DE7289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10379-E1F4-428E-ADAF-5A6675F154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06EA0-E015-4437-AD12-9079A377DD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B0E80-8836-4C3E-9144-0A6B1CCD4D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8F1AD-B05D-46CE-97D1-4ECAC5167E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CCD64-DC7A-4A5D-A9D3-8E5C1BA2B6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294D4-8FF8-4B1C-83B9-E0D6FABE1B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0BEB4-5B19-4BBB-BAF1-7465C7FD1B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D5244-312D-4AE8-8CCB-25E4764AEA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DE98C-4C88-46CA-AB6C-0FB42410A6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B6C42-A7B3-413A-8947-E4E0616AEF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12CB99-7DED-40FA-A71D-A0CB3ACE6A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FFA6A5E2-1480-438E-9492-CCFD556164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215900" y="76200"/>
            <a:ext cx="8686800" cy="6781800"/>
            <a:chOff x="136" y="48"/>
            <a:chExt cx="5472" cy="4272"/>
          </a:xfrm>
        </p:grpSpPr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136" y="48"/>
              <a:ext cx="5472" cy="212"/>
              <a:chOff x="136" y="48"/>
              <a:chExt cx="5472" cy="212"/>
            </a:xfrm>
          </p:grpSpPr>
          <p:grpSp>
            <p:nvGrpSpPr>
              <p:cNvPr id="2082" name="Group 9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38922" name="Rectangle 10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23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24" name="Rectangle 12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25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26" name="Rectangle 14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2083" name="Group 15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38928" name="Rectangle 16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29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30" name="Rectangle 18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31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32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2084" name="Group 21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38934" name="Rectangle 22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35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36" name="Rectangle 24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37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38" name="Rectangle 26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2085" name="Group 27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38940" name="Rectangle 28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41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42" name="Rectangle 30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43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44" name="Rectangle 32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2086" name="Group 33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38946" name="Rectangle 34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47" name="Rectangle 35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48" name="Rectangle 36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49" name="Rectangle 37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50" name="Rectangle 38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2057" name="Group 39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2058" name="Group 40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38953" name="Rectangle 4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54" name="Rectangle 4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2059" name="Group 43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38956" name="Rectangle 4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57" name="Rectangle 4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2060" name="Group 46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38959" name="Rectangle 4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60" name="Rectangle 4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2061" name="Group 49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38962" name="Rectangle 5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63" name="Rectangle 5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2062" name="Group 52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38965" name="Rectangle 53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66" name="Rectangle 54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2063" name="Group 55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38968" name="Rectangle 5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69" name="Rectangle 5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2064" name="Group 58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38971" name="Rectangle 5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72" name="Rectangle 6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2065" name="Group 61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38974" name="Rectangle 62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975" name="Rectangle 63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891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891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891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891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89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5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0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48131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081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8133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134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135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48136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083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48138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139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140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141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142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3115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48144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45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146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6" y="1721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3084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48148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149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150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3085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48152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153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154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3086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48156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157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158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4815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6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6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6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6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6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6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6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6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6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6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7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7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17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817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8174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817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7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7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C35CA64-76A3-4354-9259-D9A5411F8A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73" grpId="0"/>
      <p:bldP spid="4817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1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4817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1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4817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1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4817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1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4817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1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4817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556793"/>
            <a:ext cx="9144000" cy="181588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Урок математики в 3 классе    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МАОУ «СОШ № 12 с углубленным изучением отдельных предметов» г. Губкина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4048" y="4509120"/>
            <a:ext cx="4139952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36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Учитель:</a:t>
            </a:r>
          </a:p>
          <a:p>
            <a:pPr>
              <a:defRPr/>
            </a:pP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Порватова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С.А.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165304"/>
            <a:ext cx="9144000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2013 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6000" b="1" smtClean="0">
                <a:solidFill>
                  <a:srgbClr val="003399"/>
                </a:solidFill>
              </a:rPr>
              <a:t>860    680        101    110</a:t>
            </a:r>
          </a:p>
          <a:p>
            <a:pPr eaLnBrk="1" hangingPunct="1">
              <a:buFontTx/>
              <a:buNone/>
            </a:pPr>
            <a:r>
              <a:rPr lang="ru-RU" sz="6000" b="1" smtClean="0">
                <a:solidFill>
                  <a:srgbClr val="003399"/>
                </a:solidFill>
              </a:rPr>
              <a:t>729    735        350    305</a:t>
            </a:r>
          </a:p>
          <a:p>
            <a:pPr eaLnBrk="1" hangingPunct="1">
              <a:buFontTx/>
              <a:buNone/>
            </a:pPr>
            <a:r>
              <a:rPr lang="ru-RU" sz="6000" b="1" smtClean="0">
                <a:solidFill>
                  <a:srgbClr val="003399"/>
                </a:solidFill>
              </a:rPr>
              <a:t>              499    500 </a:t>
            </a:r>
          </a:p>
          <a:p>
            <a:pPr eaLnBrk="1" hangingPunct="1">
              <a:buFontTx/>
              <a:buNone/>
            </a:pPr>
            <a:r>
              <a:rPr lang="ru-RU" sz="6000" b="1" smtClean="0">
                <a:solidFill>
                  <a:srgbClr val="003399"/>
                </a:solidFill>
              </a:rPr>
              <a:t>              380    379</a:t>
            </a:r>
          </a:p>
        </p:txBody>
      </p:sp>
      <p:sp>
        <p:nvSpPr>
          <p:cNvPr id="15363" name="WordArt 4"/>
          <p:cNvSpPr>
            <a:spLocks noChangeArrowheads="1" noChangeShapeType="1" noTextEdit="1"/>
          </p:cNvSpPr>
          <p:nvPr/>
        </p:nvSpPr>
        <p:spPr bwMode="auto">
          <a:xfrm>
            <a:off x="2484438" y="188913"/>
            <a:ext cx="4175125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Проверка</a:t>
            </a: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1476375" y="1700213"/>
            <a:ext cx="628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003399"/>
                </a:solidFill>
              </a:rPr>
              <a:t>&gt;</a:t>
            </a:r>
            <a:endParaRPr lang="ru-RU" sz="6000" b="1">
              <a:solidFill>
                <a:srgbClr val="003399"/>
              </a:solidFill>
            </a:endParaRPr>
          </a:p>
        </p:txBody>
      </p:sp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1476375" y="2781300"/>
            <a:ext cx="5762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003399"/>
                </a:solidFill>
              </a:rPr>
              <a:t>&lt;</a:t>
            </a:r>
            <a:endParaRPr lang="ru-RU" sz="6000" b="1">
              <a:solidFill>
                <a:srgbClr val="003399"/>
              </a:solidFill>
            </a:endParaRPr>
          </a:p>
        </p:txBody>
      </p:sp>
      <p:sp>
        <p:nvSpPr>
          <p:cNvPr id="15366" name="Text Box 9"/>
          <p:cNvSpPr txBox="1">
            <a:spLocks noChangeArrowheads="1"/>
          </p:cNvSpPr>
          <p:nvPr/>
        </p:nvSpPr>
        <p:spPr bwMode="auto">
          <a:xfrm>
            <a:off x="6588125" y="1628775"/>
            <a:ext cx="5762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003399"/>
                </a:solidFill>
              </a:rPr>
              <a:t>&lt;</a:t>
            </a:r>
            <a:endParaRPr lang="ru-RU" sz="6000" b="1">
              <a:solidFill>
                <a:srgbClr val="003399"/>
              </a:solidFill>
            </a:endParaRPr>
          </a:p>
        </p:txBody>
      </p:sp>
      <p:sp>
        <p:nvSpPr>
          <p:cNvPr id="15367" name="Text Box 10"/>
          <p:cNvSpPr txBox="1">
            <a:spLocks noChangeArrowheads="1"/>
          </p:cNvSpPr>
          <p:nvPr/>
        </p:nvSpPr>
        <p:spPr bwMode="auto">
          <a:xfrm>
            <a:off x="6588125" y="2636838"/>
            <a:ext cx="628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003399"/>
                </a:solidFill>
              </a:rPr>
              <a:t>&gt;</a:t>
            </a:r>
            <a:endParaRPr lang="ru-RU" sz="6000" b="1">
              <a:solidFill>
                <a:srgbClr val="003399"/>
              </a:solidFill>
            </a:endParaRPr>
          </a:p>
        </p:txBody>
      </p:sp>
      <p:sp>
        <p:nvSpPr>
          <p:cNvPr id="15368" name="Text Box 11"/>
          <p:cNvSpPr txBox="1">
            <a:spLocks noChangeArrowheads="1"/>
          </p:cNvSpPr>
          <p:nvPr/>
        </p:nvSpPr>
        <p:spPr bwMode="auto">
          <a:xfrm>
            <a:off x="4356100" y="4941888"/>
            <a:ext cx="628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003399"/>
                </a:solidFill>
              </a:rPr>
              <a:t>&gt;</a:t>
            </a:r>
            <a:endParaRPr lang="ru-RU" sz="6000" b="1">
              <a:solidFill>
                <a:srgbClr val="003399"/>
              </a:solidFill>
            </a:endParaRPr>
          </a:p>
        </p:txBody>
      </p:sp>
      <p:sp>
        <p:nvSpPr>
          <p:cNvPr id="15369" name="Text Box 12"/>
          <p:cNvSpPr txBox="1">
            <a:spLocks noChangeArrowheads="1"/>
          </p:cNvSpPr>
          <p:nvPr/>
        </p:nvSpPr>
        <p:spPr bwMode="auto">
          <a:xfrm>
            <a:off x="4356100" y="3789363"/>
            <a:ext cx="5762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003399"/>
                </a:solidFill>
              </a:rPr>
              <a:t>&lt;</a:t>
            </a:r>
            <a:endParaRPr lang="ru-RU" sz="6000" b="1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4"/>
          <p:cNvSpPr>
            <a:spLocks noChangeArrowheads="1" noChangeShapeType="1" noTextEdit="1"/>
          </p:cNvSpPr>
          <p:nvPr/>
        </p:nvSpPr>
        <p:spPr bwMode="auto">
          <a:xfrm>
            <a:off x="1979613" y="765175"/>
            <a:ext cx="5976937" cy="24479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Физминутка</a:t>
            </a:r>
          </a:p>
        </p:txBody>
      </p:sp>
      <p:pic>
        <p:nvPicPr>
          <p:cNvPr id="16387" name="Picture 7" descr="i?id=105440002-02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781300"/>
            <a:ext cx="2700337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28775"/>
          </a:xfrm>
        </p:spPr>
        <p:txBody>
          <a:bodyPr/>
          <a:lstStyle/>
          <a:p>
            <a:pPr eaLnBrk="1" hangingPunct="1"/>
            <a:r>
              <a:rPr lang="ru-RU" sz="2400" b="1" smtClean="0"/>
              <a:t>Заповедник</a:t>
            </a:r>
            <a:r>
              <a:rPr lang="ru-RU" sz="2400" smtClean="0"/>
              <a:t> - своеобразная Красная книга природы, здесь растения и животные сохраняются в естественной среде обитания.</a:t>
            </a:r>
            <a:endParaRPr lang="ru-RU" sz="4800" smtClean="0"/>
          </a:p>
        </p:txBody>
      </p:sp>
      <p:sp>
        <p:nvSpPr>
          <p:cNvPr id="17411" name="Text Box 7"/>
          <p:cNvSpPr txBox="1">
            <a:spLocks noChangeArrowheads="1"/>
          </p:cNvSpPr>
          <p:nvPr/>
        </p:nvSpPr>
        <p:spPr bwMode="auto">
          <a:xfrm>
            <a:off x="0" y="1125538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 На территории  </a:t>
            </a:r>
            <a:r>
              <a:rPr lang="ru-RU" sz="2400" dirty="0" err="1" smtClean="0"/>
              <a:t>Губкинского</a:t>
            </a:r>
            <a:r>
              <a:rPr lang="ru-RU" sz="2400" dirty="0" smtClean="0"/>
              <a:t> района есть заповедники тоже.</a:t>
            </a:r>
            <a:r>
              <a:rPr lang="ru-RU" sz="1800" dirty="0" smtClean="0"/>
              <a:t> </a:t>
            </a:r>
            <a:endParaRPr lang="ru-RU" sz="1800" dirty="0"/>
          </a:p>
        </p:txBody>
      </p:sp>
      <p:pic>
        <p:nvPicPr>
          <p:cNvPr id="17412" name="Picture 9" descr="bis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1916113"/>
            <a:ext cx="6480175" cy="471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6" name="Picture 6" descr="MCj0438205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1989138"/>
            <a:ext cx="3952875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2916238" y="2636838"/>
            <a:ext cx="4895850" cy="2592387"/>
          </a:xfrm>
          <a:prstGeom prst="cloudCallout">
            <a:avLst>
              <a:gd name="adj1" fmla="val -33269"/>
              <a:gd name="adj2" fmla="val 9335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sz="4400" b="1">
              <a:solidFill>
                <a:srgbClr val="003399"/>
              </a:solidFill>
            </a:endParaRPr>
          </a:p>
          <a:p>
            <a:pPr algn="ctr"/>
            <a:r>
              <a:rPr lang="ru-RU" sz="4400" b="1">
                <a:solidFill>
                  <a:srgbClr val="003399"/>
                </a:solidFill>
              </a:rPr>
              <a:t>Уравнения</a:t>
            </a:r>
          </a:p>
        </p:txBody>
      </p:sp>
      <p:pic>
        <p:nvPicPr>
          <p:cNvPr id="30730" name="Picture 10" descr="MPj04054120000[1]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867400" y="188913"/>
            <a:ext cx="3060700" cy="2498725"/>
          </a:xfrm>
          <a:noFill/>
        </p:spPr>
      </p:pic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611188" y="1412875"/>
            <a:ext cx="4465637" cy="2232025"/>
          </a:xfrm>
          <a:prstGeom prst="cloudCallout">
            <a:avLst>
              <a:gd name="adj1" fmla="val -28528"/>
              <a:gd name="adj2" fmla="val 5782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4400" b="1">
                <a:solidFill>
                  <a:srgbClr val="003399"/>
                </a:solidFill>
              </a:rPr>
              <a:t>Новый материал</a:t>
            </a:r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3348038" y="620713"/>
            <a:ext cx="4032250" cy="2087562"/>
          </a:xfrm>
          <a:prstGeom prst="cloudCallout">
            <a:avLst>
              <a:gd name="adj1" fmla="val -31495"/>
              <a:gd name="adj2" fmla="val 5905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4400" b="1">
                <a:solidFill>
                  <a:srgbClr val="003399"/>
                </a:solidFill>
              </a:rPr>
              <a:t>Решение задач</a:t>
            </a:r>
          </a:p>
        </p:txBody>
      </p:sp>
      <p:sp>
        <p:nvSpPr>
          <p:cNvPr id="30733" name="AutoShape 13"/>
          <p:cNvSpPr>
            <a:spLocks noChangeArrowheads="1"/>
          </p:cNvSpPr>
          <p:nvPr/>
        </p:nvSpPr>
        <p:spPr bwMode="auto">
          <a:xfrm>
            <a:off x="755650" y="3644900"/>
            <a:ext cx="3311525" cy="1871663"/>
          </a:xfrm>
          <a:prstGeom prst="cloudCallout">
            <a:avLst>
              <a:gd name="adj1" fmla="val -31639"/>
              <a:gd name="adj2" fmla="val 1084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4400" b="1">
                <a:solidFill>
                  <a:srgbClr val="003399"/>
                </a:solidFill>
              </a:rPr>
              <a:t>Закрепление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307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 animBg="1"/>
      <p:bldP spid="30731" grpId="0" animBg="1"/>
      <p:bldP spid="30732" grpId="0" animBg="1"/>
      <p:bldP spid="307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I</a:t>
            </a:r>
            <a:r>
              <a:rPr lang="ru-RU" u="sng" dirty="0" smtClean="0">
                <a:solidFill>
                  <a:srgbClr val="002060"/>
                </a:solidFill>
              </a:rPr>
              <a:t> вариант</a:t>
            </a:r>
            <a:r>
              <a:rPr lang="ru-RU" dirty="0" smtClean="0">
                <a:solidFill>
                  <a:srgbClr val="002060"/>
                </a:solidFill>
              </a:rPr>
              <a:t>                          </a:t>
            </a:r>
            <a:r>
              <a:rPr lang="en-US" u="sng" dirty="0" smtClean="0">
                <a:solidFill>
                  <a:srgbClr val="002060"/>
                </a:solidFill>
              </a:rPr>
              <a:t>II</a:t>
            </a:r>
            <a:r>
              <a:rPr lang="ru-RU" u="sng" dirty="0" smtClean="0">
                <a:solidFill>
                  <a:srgbClr val="002060"/>
                </a:solidFill>
              </a:rPr>
              <a:t> вариант</a:t>
            </a:r>
          </a:p>
          <a:p>
            <a:pPr eaLnBrk="1" hangingPunct="1">
              <a:buFontTx/>
              <a:buNone/>
            </a:pPr>
            <a:r>
              <a:rPr lang="ru-RU" dirty="0" smtClean="0">
                <a:solidFill>
                  <a:srgbClr val="002060"/>
                </a:solidFill>
              </a:rPr>
              <a:t>647   574                          610    601  </a:t>
            </a:r>
          </a:p>
          <a:p>
            <a:pPr eaLnBrk="1" hangingPunct="1">
              <a:buFontTx/>
              <a:buNone/>
            </a:pPr>
            <a:r>
              <a:rPr lang="ru-RU" dirty="0" smtClean="0">
                <a:solidFill>
                  <a:srgbClr val="002060"/>
                </a:solidFill>
              </a:rPr>
              <a:t>718   817                          503    530 </a:t>
            </a:r>
          </a:p>
          <a:p>
            <a:pPr eaLnBrk="1" hangingPunct="1">
              <a:buFontTx/>
              <a:buNone/>
            </a:pPr>
            <a:r>
              <a:rPr lang="ru-RU" dirty="0" smtClean="0">
                <a:solidFill>
                  <a:srgbClr val="002060"/>
                </a:solidFill>
              </a:rPr>
              <a:t>607   706                          911    191 </a:t>
            </a:r>
          </a:p>
          <a:p>
            <a:pPr eaLnBrk="1" hangingPunct="1">
              <a:buFontTx/>
              <a:buNone/>
            </a:pPr>
            <a:endParaRPr lang="ru-RU" dirty="0" smtClean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04664"/>
            <a:ext cx="91440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Самостоятельная работа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0" y="2565400"/>
            <a:ext cx="8229600" cy="1150938"/>
          </a:xfrm>
        </p:spPr>
        <p:txBody>
          <a:bodyPr/>
          <a:lstStyle/>
          <a:p>
            <a:pPr eaLnBrk="1" hangingPunct="1"/>
            <a:r>
              <a:rPr lang="ru-RU" sz="4400" dirty="0" err="1" smtClean="0">
                <a:solidFill>
                  <a:srgbClr val="003399"/>
                </a:solidFill>
              </a:rPr>
              <a:t>Стр</a:t>
            </a:r>
            <a:r>
              <a:rPr lang="ru-RU" sz="4400" dirty="0" smtClean="0">
                <a:solidFill>
                  <a:srgbClr val="003399"/>
                </a:solidFill>
              </a:rPr>
              <a:t> 44 № </a:t>
            </a:r>
            <a:r>
              <a:rPr lang="ru-RU" sz="4400" dirty="0" smtClean="0">
                <a:solidFill>
                  <a:srgbClr val="003399"/>
                </a:solidFill>
              </a:rPr>
              <a:t>4,5</a:t>
            </a:r>
            <a:r>
              <a:rPr lang="ru-RU" dirty="0" smtClean="0"/>
              <a:t> </a:t>
            </a:r>
            <a:endParaRPr lang="ru-RU" dirty="0" smtClean="0"/>
          </a:p>
        </p:txBody>
      </p:sp>
      <p:pic>
        <p:nvPicPr>
          <p:cNvPr id="20483" name="Picture 5" descr="i?id=26624525-02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96975"/>
            <a:ext cx="4991100" cy="512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WordArt 6"/>
          <p:cNvSpPr>
            <a:spLocks noChangeArrowheads="1" noChangeShapeType="1" noTextEdit="1"/>
          </p:cNvSpPr>
          <p:nvPr/>
        </p:nvSpPr>
        <p:spPr bwMode="auto">
          <a:xfrm>
            <a:off x="1835150" y="260350"/>
            <a:ext cx="5257800" cy="1052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Домашнее задание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Oval 2"/>
          <p:cNvSpPr>
            <a:spLocks noChangeArrowheads="1"/>
          </p:cNvSpPr>
          <p:nvPr/>
        </p:nvSpPr>
        <p:spPr bwMode="auto">
          <a:xfrm>
            <a:off x="3779838" y="2708275"/>
            <a:ext cx="1368425" cy="1081088"/>
          </a:xfrm>
          <a:prstGeom prst="ellipse">
            <a:avLst/>
          </a:prstGeom>
          <a:solidFill>
            <a:srgbClr val="00CC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FF6600"/>
                </a:solidFill>
                <a:latin typeface="Comic Sans MS" pitchFamily="66" charset="0"/>
              </a:rPr>
              <a:t>Молодцы</a:t>
            </a:r>
            <a:r>
              <a:rPr lang="ru-RU" sz="2000">
                <a:latin typeface="Comic Sans MS" pitchFamily="66" charset="0"/>
              </a:rPr>
              <a:t>!</a:t>
            </a:r>
          </a:p>
        </p:txBody>
      </p:sp>
      <p:sp>
        <p:nvSpPr>
          <p:cNvPr id="47107" name="Oval 3"/>
          <p:cNvSpPr>
            <a:spLocks noChangeArrowheads="1"/>
          </p:cNvSpPr>
          <p:nvPr/>
        </p:nvSpPr>
        <p:spPr bwMode="auto">
          <a:xfrm rot="-689708">
            <a:off x="5076825" y="2133600"/>
            <a:ext cx="3382963" cy="1223963"/>
          </a:xfrm>
          <a:prstGeom prst="ellipse">
            <a:avLst/>
          </a:prstGeom>
          <a:solidFill>
            <a:srgbClr val="FF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 b="1">
              <a:latin typeface="Comic Sans MS" pitchFamily="66" charset="0"/>
            </a:endParaRP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 rot="-2769003">
            <a:off x="4140994" y="764381"/>
            <a:ext cx="3382963" cy="1368425"/>
          </a:xfrm>
          <a:prstGeom prst="ellipse">
            <a:avLst/>
          </a:prstGeom>
          <a:solidFill>
            <a:srgbClr val="CC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3. Я бы  хотел …</a:t>
            </a:r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 rot="-2184237">
            <a:off x="900113" y="3860800"/>
            <a:ext cx="3382962" cy="1412875"/>
          </a:xfrm>
          <a:prstGeom prst="ellipse">
            <a:avLst/>
          </a:prstGeom>
          <a:solidFill>
            <a:srgbClr val="00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1. Я  научился …</a:t>
            </a:r>
          </a:p>
        </p:txBody>
      </p:sp>
      <p:sp>
        <p:nvSpPr>
          <p:cNvPr id="47110" name="Oval 6"/>
          <p:cNvSpPr>
            <a:spLocks noChangeArrowheads="1"/>
          </p:cNvSpPr>
          <p:nvPr/>
        </p:nvSpPr>
        <p:spPr bwMode="auto">
          <a:xfrm rot="861562">
            <a:off x="539750" y="2133600"/>
            <a:ext cx="3382963" cy="1152525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000" b="1">
              <a:latin typeface="Comic Sans MS" pitchFamily="66" charset="0"/>
            </a:endParaRPr>
          </a:p>
        </p:txBody>
      </p:sp>
      <p:sp>
        <p:nvSpPr>
          <p:cNvPr id="47111" name="Oval 7"/>
          <p:cNvSpPr>
            <a:spLocks noChangeArrowheads="1"/>
          </p:cNvSpPr>
          <p:nvPr/>
        </p:nvSpPr>
        <p:spPr bwMode="auto">
          <a:xfrm rot="2458139">
            <a:off x="4643438" y="4005263"/>
            <a:ext cx="3382962" cy="1152525"/>
          </a:xfrm>
          <a:prstGeom prst="ellipse">
            <a:avLst/>
          </a:prstGeom>
          <a:solidFill>
            <a:srgbClr val="FFCC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Comic Sans MS" pitchFamily="66" charset="0"/>
              </a:rPr>
              <a:t>4. Я  буду  всегда …</a:t>
            </a:r>
          </a:p>
        </p:txBody>
      </p:sp>
      <p:sp>
        <p:nvSpPr>
          <p:cNvPr id="47112" name="Oval 8"/>
          <p:cNvSpPr>
            <a:spLocks noChangeArrowheads="1"/>
          </p:cNvSpPr>
          <p:nvPr/>
        </p:nvSpPr>
        <p:spPr bwMode="auto">
          <a:xfrm rot="5014153">
            <a:off x="3109913" y="4603750"/>
            <a:ext cx="3068637" cy="1439863"/>
          </a:xfrm>
          <a:prstGeom prst="ellipse">
            <a:avLst/>
          </a:prstGeom>
          <a:solidFill>
            <a:srgbClr val="0000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sz="2000" b="1">
              <a:latin typeface="Comic Sans MS" pitchFamily="66" charset="0"/>
            </a:endParaRPr>
          </a:p>
        </p:txBody>
      </p:sp>
      <p:sp>
        <p:nvSpPr>
          <p:cNvPr id="47113" name="Oval 9"/>
          <p:cNvSpPr>
            <a:spLocks noChangeArrowheads="1"/>
          </p:cNvSpPr>
          <p:nvPr/>
        </p:nvSpPr>
        <p:spPr bwMode="auto">
          <a:xfrm rot="3317277">
            <a:off x="1886744" y="796131"/>
            <a:ext cx="3140076" cy="1303337"/>
          </a:xfrm>
          <a:prstGeom prst="ellipse">
            <a:avLst/>
          </a:prstGeom>
          <a:solidFill>
            <a:srgbClr val="FFFFCC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latin typeface="Comic Sans MS" pitchFamily="66" charset="0"/>
              </a:rPr>
              <a:t>2. Мне понравилось…</a:t>
            </a:r>
          </a:p>
        </p:txBody>
      </p:sp>
      <p:sp>
        <p:nvSpPr>
          <p:cNvPr id="47114" name="Oval 10"/>
          <p:cNvSpPr>
            <a:spLocks noChangeArrowheads="1"/>
          </p:cNvSpPr>
          <p:nvPr/>
        </p:nvSpPr>
        <p:spPr bwMode="auto">
          <a:xfrm>
            <a:off x="3779838" y="2708275"/>
            <a:ext cx="1368425" cy="1081088"/>
          </a:xfrm>
          <a:prstGeom prst="ellipse">
            <a:avLst/>
          </a:prstGeom>
          <a:solidFill>
            <a:srgbClr val="00CC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000">
              <a:latin typeface="Comic Sans MS" pitchFamily="66" charset="0"/>
            </a:endParaRPr>
          </a:p>
        </p:txBody>
      </p:sp>
      <p:pic>
        <p:nvPicPr>
          <p:cNvPr id="21515" name="Picture 11" descr="f5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2688" y="3068638"/>
            <a:ext cx="1611312" cy="357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decel="100000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50" autoRev="1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7" dur="250" autoRev="1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8" dur="250" autoRev="1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50" autoRev="1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3" dur="500" fill="hold"/>
                                        <p:tgtEl>
                                          <p:spTgt spid="471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471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471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66" dur="500" fill="hold"/>
                                        <p:tgtEl>
                                          <p:spTgt spid="471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nimBg="1"/>
      <p:bldP spid="47106" grpId="1"/>
      <p:bldP spid="47107" grpId="0" animBg="1"/>
      <p:bldP spid="47108" grpId="0" animBg="1"/>
      <p:bldP spid="47109" grpId="0" animBg="1"/>
      <p:bldP spid="47110" grpId="0" animBg="1"/>
      <p:bldP spid="47111" grpId="0" animBg="1"/>
      <p:bldP spid="47112" grpId="0" animBg="1"/>
      <p:bldP spid="47113" grpId="0" animBg="1"/>
      <p:bldP spid="471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MPj0405412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8888" y="1628775"/>
            <a:ext cx="6400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WordArt 5"/>
          <p:cNvSpPr>
            <a:spLocks noChangeArrowheads="1" noChangeShapeType="1" noTextEdit="1"/>
          </p:cNvSpPr>
          <p:nvPr/>
        </p:nvSpPr>
        <p:spPr bwMode="auto">
          <a:xfrm>
            <a:off x="900113" y="333375"/>
            <a:ext cx="7559675" cy="1074738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72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В путешествие, вперёд!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4"/>
          <p:cNvSpPr>
            <a:spLocks noChangeArrowheads="1" noChangeShapeType="1" noTextEdit="1"/>
          </p:cNvSpPr>
          <p:nvPr/>
        </p:nvSpPr>
        <p:spPr bwMode="auto">
          <a:xfrm>
            <a:off x="684213" y="1125538"/>
            <a:ext cx="7991475" cy="3897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Устный счёт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"/>
          <p:cNvSpPr>
            <a:spLocks noChangeArrowheads="1"/>
          </p:cNvSpPr>
          <p:nvPr/>
        </p:nvSpPr>
        <p:spPr bwMode="auto">
          <a:xfrm>
            <a:off x="323850" y="2636838"/>
            <a:ext cx="1079500" cy="1008062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3300"/>
                </a:solidFill>
              </a:rPr>
              <a:t>14</a:t>
            </a:r>
          </a:p>
        </p:txBody>
      </p:sp>
      <p:sp>
        <p:nvSpPr>
          <p:cNvPr id="62467" name="Oval 3"/>
          <p:cNvSpPr>
            <a:spLocks noChangeArrowheads="1"/>
          </p:cNvSpPr>
          <p:nvPr/>
        </p:nvSpPr>
        <p:spPr bwMode="auto">
          <a:xfrm>
            <a:off x="684213" y="4797425"/>
            <a:ext cx="1079500" cy="1008063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3300"/>
                </a:solidFill>
              </a:rPr>
              <a:t>28</a:t>
            </a:r>
          </a:p>
        </p:txBody>
      </p:sp>
      <p:sp>
        <p:nvSpPr>
          <p:cNvPr id="62468" name="Oval 4"/>
          <p:cNvSpPr>
            <a:spLocks noChangeArrowheads="1"/>
          </p:cNvSpPr>
          <p:nvPr/>
        </p:nvSpPr>
        <p:spPr bwMode="auto">
          <a:xfrm>
            <a:off x="2411413" y="3933825"/>
            <a:ext cx="1079500" cy="1008063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62469" name="Oval 5"/>
          <p:cNvSpPr>
            <a:spLocks noChangeArrowheads="1"/>
          </p:cNvSpPr>
          <p:nvPr/>
        </p:nvSpPr>
        <p:spPr bwMode="auto">
          <a:xfrm>
            <a:off x="7740650" y="2565400"/>
            <a:ext cx="1079500" cy="1008063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62470" name="Oval 6"/>
          <p:cNvSpPr>
            <a:spLocks noChangeArrowheads="1"/>
          </p:cNvSpPr>
          <p:nvPr/>
        </p:nvSpPr>
        <p:spPr bwMode="auto">
          <a:xfrm>
            <a:off x="7019925" y="5013325"/>
            <a:ext cx="1079500" cy="1008063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3300"/>
                </a:solidFill>
              </a:rPr>
              <a:t>96</a:t>
            </a:r>
          </a:p>
        </p:txBody>
      </p:sp>
      <p:sp>
        <p:nvSpPr>
          <p:cNvPr id="62471" name="Oval 7"/>
          <p:cNvSpPr>
            <a:spLocks noChangeArrowheads="1"/>
          </p:cNvSpPr>
          <p:nvPr/>
        </p:nvSpPr>
        <p:spPr bwMode="auto">
          <a:xfrm>
            <a:off x="5364163" y="3933825"/>
            <a:ext cx="1079500" cy="1008063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62472" name="Oval 8"/>
          <p:cNvSpPr>
            <a:spLocks noChangeArrowheads="1"/>
          </p:cNvSpPr>
          <p:nvPr/>
        </p:nvSpPr>
        <p:spPr bwMode="auto">
          <a:xfrm>
            <a:off x="3851275" y="5516563"/>
            <a:ext cx="1079500" cy="1008062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3300"/>
                </a:solidFill>
              </a:rPr>
              <a:t>64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755650" y="3644900"/>
            <a:ext cx="287338" cy="1152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V="1">
            <a:off x="1763713" y="4868863"/>
            <a:ext cx="936625" cy="431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3419475" y="4652963"/>
            <a:ext cx="792163" cy="863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V="1">
            <a:off x="4859338" y="4797425"/>
            <a:ext cx="649287" cy="863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6443663" y="4508500"/>
            <a:ext cx="792162" cy="5762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7812088" y="3573463"/>
            <a:ext cx="360362" cy="1511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31" name="WordArt 15"/>
          <p:cNvSpPr>
            <a:spLocks noChangeArrowheads="1" noChangeShapeType="1" noTextEdit="1"/>
          </p:cNvSpPr>
          <p:nvPr/>
        </p:nvSpPr>
        <p:spPr bwMode="auto">
          <a:xfrm>
            <a:off x="323850" y="549275"/>
            <a:ext cx="8424863" cy="15843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Решите цепочку примеров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179388" y="4149725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3399"/>
                </a:solidFill>
              </a:rPr>
              <a:t>х2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1692275" y="4724400"/>
            <a:ext cx="64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3399"/>
                </a:solidFill>
              </a:rPr>
              <a:t>:7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3779838" y="4652963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3399"/>
                </a:solidFill>
              </a:rPr>
              <a:t>х16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5148263" y="5229225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3399"/>
                </a:solidFill>
              </a:rPr>
              <a:t>:8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6659563" y="429260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3399"/>
                </a:solidFill>
              </a:rPr>
              <a:t>х12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7956550" y="4149725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3399"/>
                </a:solidFill>
              </a:rPr>
              <a:t>:16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9144000" cy="53736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6000" b="1" dirty="0" smtClean="0">
                <a:solidFill>
                  <a:srgbClr val="003399"/>
                </a:solidFill>
              </a:rPr>
              <a:t>25   43    1дм   100см</a:t>
            </a:r>
          </a:p>
          <a:p>
            <a:pPr eaLnBrk="1" hangingPunct="1">
              <a:buFontTx/>
              <a:buNone/>
            </a:pPr>
            <a:r>
              <a:rPr lang="ru-RU" sz="6000" b="1" dirty="0" smtClean="0">
                <a:solidFill>
                  <a:srgbClr val="003399"/>
                </a:solidFill>
              </a:rPr>
              <a:t>88   58    6дм 5см    42см    </a:t>
            </a:r>
          </a:p>
          <a:p>
            <a:pPr eaLnBrk="1" hangingPunct="1">
              <a:buFontTx/>
              <a:buNone/>
            </a:pPr>
            <a:r>
              <a:rPr lang="ru-RU" sz="6000" b="1" dirty="0" smtClean="0">
                <a:solidFill>
                  <a:srgbClr val="003399"/>
                </a:solidFill>
              </a:rPr>
              <a:t>73   85    10см     1м</a:t>
            </a:r>
          </a:p>
        </p:txBody>
      </p:sp>
      <p:sp>
        <p:nvSpPr>
          <p:cNvPr id="10243" name="WordArt 4"/>
          <p:cNvSpPr>
            <a:spLocks noChangeArrowheads="1" noChangeShapeType="1" noTextEdit="1"/>
          </p:cNvSpPr>
          <p:nvPr/>
        </p:nvSpPr>
        <p:spPr bwMode="auto">
          <a:xfrm>
            <a:off x="1692275" y="260350"/>
            <a:ext cx="5832475" cy="11525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Сравните числа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900113" y="1484313"/>
            <a:ext cx="5762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003399"/>
                </a:solidFill>
              </a:rPr>
              <a:t>&lt;</a:t>
            </a:r>
            <a:endParaRPr lang="ru-RU" sz="6000" b="1">
              <a:solidFill>
                <a:srgbClr val="003399"/>
              </a:solidFill>
            </a:endParaRP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971550" y="2636838"/>
            <a:ext cx="628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003399"/>
                </a:solidFill>
              </a:rPr>
              <a:t>&gt;</a:t>
            </a:r>
            <a:endParaRPr lang="ru-RU" sz="6000" b="1">
              <a:solidFill>
                <a:srgbClr val="003399"/>
              </a:solidFill>
            </a:endParaRP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971550" y="3573463"/>
            <a:ext cx="5762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003399"/>
                </a:solidFill>
              </a:rPr>
              <a:t>&lt;</a:t>
            </a:r>
            <a:endParaRPr lang="ru-RU" sz="6000" b="1">
              <a:solidFill>
                <a:srgbClr val="003399"/>
              </a:solidFill>
            </a:endParaRP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4716463" y="1557338"/>
            <a:ext cx="5762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003399"/>
                </a:solidFill>
              </a:rPr>
              <a:t>&lt;</a:t>
            </a:r>
            <a:endParaRPr lang="ru-RU" sz="6000" b="1">
              <a:solidFill>
                <a:srgbClr val="003399"/>
              </a:solidFill>
            </a:endParaRP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6443663" y="2565400"/>
            <a:ext cx="628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003399"/>
                </a:solidFill>
              </a:rPr>
              <a:t>&gt;</a:t>
            </a:r>
            <a:endParaRPr lang="ru-RU" sz="6000" b="1">
              <a:solidFill>
                <a:srgbClr val="003399"/>
              </a:solidFill>
            </a:endParaRP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5292725" y="3716338"/>
            <a:ext cx="5762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003399"/>
                </a:solidFill>
              </a:rPr>
              <a:t>&lt;</a:t>
            </a:r>
            <a:endParaRPr lang="ru-RU" sz="6000" b="1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/>
      <p:bldP spid="66566" grpId="0"/>
      <p:bldP spid="66567" grpId="0"/>
      <p:bldP spid="66569" grpId="0"/>
      <p:bldP spid="66570" grpId="0"/>
      <p:bldP spid="665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4292600"/>
            <a:ext cx="6572250" cy="1368425"/>
          </a:xfrm>
        </p:spPr>
        <p:txBody>
          <a:bodyPr/>
          <a:lstStyle/>
          <a:p>
            <a:pPr algn="l" eaLnBrk="1" hangingPunct="1"/>
            <a:r>
              <a:rPr lang="ru-RU" sz="6600" smtClean="0">
                <a:solidFill>
                  <a:srgbClr val="3333CC"/>
                </a:solidFill>
              </a:rPr>
              <a:t>43</a:t>
            </a:r>
            <a:r>
              <a:rPr lang="ru-RU" sz="6600" smtClean="0">
                <a:solidFill>
                  <a:srgbClr val="993366"/>
                </a:solidFill>
              </a:rPr>
              <a:t>  </a:t>
            </a:r>
            <a:r>
              <a:rPr lang="ru-RU" sz="6600" smtClean="0"/>
              <a:t>   </a:t>
            </a:r>
            <a:r>
              <a:rPr lang="ru-RU" sz="6600" smtClean="0">
                <a:solidFill>
                  <a:srgbClr val="3333CC"/>
                </a:solidFill>
              </a:rPr>
              <a:t>430 </a:t>
            </a:r>
            <a:r>
              <a:rPr lang="ru-RU" sz="6600" smtClean="0"/>
              <a:t>   </a:t>
            </a:r>
            <a:r>
              <a:rPr lang="ru-RU" sz="6600" smtClean="0">
                <a:solidFill>
                  <a:srgbClr val="3333CC"/>
                </a:solidFill>
              </a:rPr>
              <a:t>403</a:t>
            </a:r>
          </a:p>
        </p:txBody>
      </p:sp>
      <p:pic>
        <p:nvPicPr>
          <p:cNvPr id="11267" name="Picture 4" descr="MCj0440405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0"/>
            <a:ext cx="3887788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AutoShape 5"/>
          <p:cNvSpPr>
            <a:spLocks noChangeArrowheads="1"/>
          </p:cNvSpPr>
          <p:nvPr/>
        </p:nvSpPr>
        <p:spPr bwMode="auto">
          <a:xfrm rot="1630256">
            <a:off x="5045075" y="1182688"/>
            <a:ext cx="3382963" cy="2592387"/>
          </a:xfrm>
          <a:prstGeom prst="cloudCallout">
            <a:avLst>
              <a:gd name="adj1" fmla="val -6949"/>
              <a:gd name="adj2" fmla="val 7160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sz="1800"/>
          </a:p>
        </p:txBody>
      </p:sp>
      <p:sp>
        <p:nvSpPr>
          <p:cNvPr id="11269" name="AutoShape 8"/>
          <p:cNvSpPr>
            <a:spLocks noChangeArrowheads="1"/>
          </p:cNvSpPr>
          <p:nvPr/>
        </p:nvSpPr>
        <p:spPr bwMode="auto">
          <a:xfrm>
            <a:off x="5076825" y="0"/>
            <a:ext cx="3309938" cy="1873250"/>
          </a:xfrm>
          <a:prstGeom prst="cloudCallout">
            <a:avLst>
              <a:gd name="adj1" fmla="val -27458"/>
              <a:gd name="adj2" fmla="val 3305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sz="1800"/>
          </a:p>
        </p:txBody>
      </p:sp>
      <p:sp>
        <p:nvSpPr>
          <p:cNvPr id="11270" name="AutoShape 9"/>
          <p:cNvSpPr>
            <a:spLocks noChangeArrowheads="1"/>
          </p:cNvSpPr>
          <p:nvPr/>
        </p:nvSpPr>
        <p:spPr bwMode="auto">
          <a:xfrm>
            <a:off x="1547813" y="188913"/>
            <a:ext cx="3600450" cy="2449512"/>
          </a:xfrm>
          <a:prstGeom prst="cloudCallout">
            <a:avLst>
              <a:gd name="adj1" fmla="val -23370"/>
              <a:gd name="adj2" fmla="val 4235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sz="1800"/>
          </a:p>
        </p:txBody>
      </p:sp>
      <p:sp>
        <p:nvSpPr>
          <p:cNvPr id="11271" name="AutoShape 10"/>
          <p:cNvSpPr>
            <a:spLocks noChangeArrowheads="1"/>
          </p:cNvSpPr>
          <p:nvPr/>
        </p:nvSpPr>
        <p:spPr bwMode="auto">
          <a:xfrm>
            <a:off x="1979613" y="2420938"/>
            <a:ext cx="3240087" cy="2160587"/>
          </a:xfrm>
          <a:prstGeom prst="cloudCallout">
            <a:avLst>
              <a:gd name="adj1" fmla="val -31236"/>
              <a:gd name="adj2" fmla="val 4390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sz="1800"/>
          </a:p>
        </p:txBody>
      </p:sp>
      <p:pic>
        <p:nvPicPr>
          <p:cNvPr id="11272" name="Picture 11" descr="MPj04054120000[1]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4437063"/>
            <a:ext cx="2016125" cy="1644650"/>
          </a:xfrm>
          <a:noFill/>
        </p:spPr>
      </p:pic>
      <p:sp>
        <p:nvSpPr>
          <p:cNvPr id="11273" name="WordArt 12"/>
          <p:cNvSpPr>
            <a:spLocks noChangeArrowheads="1" noChangeShapeType="1" noTextEdit="1"/>
          </p:cNvSpPr>
          <p:nvPr/>
        </p:nvSpPr>
        <p:spPr bwMode="auto">
          <a:xfrm>
            <a:off x="2051050" y="765175"/>
            <a:ext cx="2592388" cy="10080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Новый материал</a:t>
            </a:r>
          </a:p>
        </p:txBody>
      </p:sp>
      <p:sp>
        <p:nvSpPr>
          <p:cNvPr id="11274" name="WordArt 13"/>
          <p:cNvSpPr>
            <a:spLocks noChangeArrowheads="1" noChangeShapeType="1" noTextEdit="1"/>
          </p:cNvSpPr>
          <p:nvPr/>
        </p:nvSpPr>
        <p:spPr bwMode="auto">
          <a:xfrm>
            <a:off x="2555875" y="2924175"/>
            <a:ext cx="2232025" cy="7921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Закрепление</a:t>
            </a:r>
          </a:p>
        </p:txBody>
      </p:sp>
      <p:sp>
        <p:nvSpPr>
          <p:cNvPr id="11275" name="WordArt 14"/>
          <p:cNvSpPr>
            <a:spLocks noChangeArrowheads="1" noChangeShapeType="1" noTextEdit="1"/>
          </p:cNvSpPr>
          <p:nvPr/>
        </p:nvSpPr>
        <p:spPr bwMode="auto">
          <a:xfrm>
            <a:off x="5508625" y="333375"/>
            <a:ext cx="2538413" cy="935038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28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Решение задач</a:t>
            </a:r>
          </a:p>
        </p:txBody>
      </p:sp>
      <p:sp>
        <p:nvSpPr>
          <p:cNvPr id="11276" name="WordArt 15"/>
          <p:cNvSpPr>
            <a:spLocks noChangeArrowheads="1" noChangeShapeType="1" noTextEdit="1"/>
          </p:cNvSpPr>
          <p:nvPr/>
        </p:nvSpPr>
        <p:spPr bwMode="auto">
          <a:xfrm>
            <a:off x="5795963" y="1916113"/>
            <a:ext cx="2036762" cy="7207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2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Уравнения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96975"/>
            <a:ext cx="9144000" cy="244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5400" smtClean="0"/>
              <a:t>Тема урока:</a:t>
            </a:r>
            <a:r>
              <a:rPr lang="ru-RU" sz="5400" b="1" smtClean="0">
                <a:solidFill>
                  <a:srgbClr val="3D3D5D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5400" b="1" smtClean="0">
                <a:solidFill>
                  <a:srgbClr val="003399"/>
                </a:solidFill>
              </a:rPr>
              <a:t>Сравнение трёхзначных чисел</a:t>
            </a:r>
            <a:r>
              <a:rPr lang="ru-RU" sz="140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916113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6000" b="1" smtClean="0"/>
              <a:t>научиться  сравнивать  трёхзначные</a:t>
            </a:r>
          </a:p>
          <a:p>
            <a:pPr algn="ctr" eaLnBrk="1" hangingPunct="1">
              <a:buFontTx/>
              <a:buNone/>
            </a:pPr>
            <a:r>
              <a:rPr lang="ru-RU" sz="6000" b="1" smtClean="0"/>
              <a:t>числа</a:t>
            </a:r>
          </a:p>
        </p:txBody>
      </p:sp>
      <p:sp>
        <p:nvSpPr>
          <p:cNvPr id="13315" name="WordArt 5"/>
          <p:cNvSpPr>
            <a:spLocks noChangeArrowheads="1" noChangeShapeType="1" noTextEdit="1"/>
          </p:cNvSpPr>
          <p:nvPr/>
        </p:nvSpPr>
        <p:spPr bwMode="auto">
          <a:xfrm>
            <a:off x="2484438" y="260350"/>
            <a:ext cx="4321175" cy="1408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Цель  урока: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z="4400" b="1" smtClean="0">
                <a:solidFill>
                  <a:srgbClr val="003399"/>
                </a:solidFill>
              </a:rPr>
              <a:t>500 * 489</a:t>
            </a:r>
          </a:p>
          <a:p>
            <a:pPr marL="609600" indent="-609600" eaLnBrk="1" hangingPunct="1">
              <a:buFontTx/>
              <a:buNone/>
            </a:pPr>
            <a:r>
              <a:rPr lang="ru-RU" sz="4400" b="1" smtClean="0">
                <a:solidFill>
                  <a:srgbClr val="003399"/>
                </a:solidFill>
              </a:rPr>
              <a:t>500</a:t>
            </a:r>
            <a:r>
              <a:rPr lang="en-US" sz="4400" smtClean="0">
                <a:solidFill>
                  <a:srgbClr val="003399"/>
                </a:solidFill>
              </a:rPr>
              <a:t>   </a:t>
            </a:r>
            <a:r>
              <a:rPr lang="ru-RU" sz="4400" b="1" smtClean="0">
                <a:solidFill>
                  <a:srgbClr val="003399"/>
                </a:solidFill>
              </a:rPr>
              <a:t>489</a:t>
            </a:r>
          </a:p>
          <a:p>
            <a:pPr marL="609600" indent="-609600" eaLnBrk="1" hangingPunct="1">
              <a:buFontTx/>
              <a:buNone/>
            </a:pPr>
            <a:endParaRPr lang="en-US" sz="4400" b="1" smtClean="0">
              <a:solidFill>
                <a:srgbClr val="003399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en-US" sz="4400" b="1" smtClean="0">
                <a:solidFill>
                  <a:srgbClr val="003399"/>
                </a:solidFill>
              </a:rPr>
              <a:t>431 * 413</a:t>
            </a:r>
          </a:p>
          <a:p>
            <a:pPr marL="609600" indent="-609600" eaLnBrk="1" hangingPunct="1">
              <a:buFontTx/>
              <a:buNone/>
            </a:pPr>
            <a:r>
              <a:rPr lang="en-US" sz="4400" b="1" smtClean="0">
                <a:solidFill>
                  <a:srgbClr val="003399"/>
                </a:solidFill>
              </a:rPr>
              <a:t>431   413</a:t>
            </a:r>
            <a:endParaRPr lang="ru-RU" sz="4400" b="1" smtClean="0">
              <a:solidFill>
                <a:srgbClr val="003399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ru-RU" sz="4400" b="1" smtClean="0">
              <a:solidFill>
                <a:srgbClr val="003399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en-US" sz="4400" b="1" smtClean="0">
                <a:solidFill>
                  <a:srgbClr val="003399"/>
                </a:solidFill>
              </a:rPr>
              <a:t>654 * 655</a:t>
            </a:r>
          </a:p>
          <a:p>
            <a:pPr marL="609600" indent="-609600" eaLnBrk="1" hangingPunct="1">
              <a:buFontTx/>
              <a:buNone/>
            </a:pPr>
            <a:r>
              <a:rPr lang="en-US" sz="4400" b="1" smtClean="0">
                <a:solidFill>
                  <a:srgbClr val="003399"/>
                </a:solidFill>
              </a:rPr>
              <a:t>654   655</a:t>
            </a:r>
            <a:endParaRPr lang="ru-RU" sz="4400" b="1" smtClean="0">
              <a:solidFill>
                <a:srgbClr val="003399"/>
              </a:solidFill>
            </a:endParaRPr>
          </a:p>
        </p:txBody>
      </p:sp>
      <p:sp>
        <p:nvSpPr>
          <p:cNvPr id="14339" name="Line 4"/>
          <p:cNvSpPr>
            <a:spLocks noChangeShapeType="1"/>
          </p:cNvSpPr>
          <p:nvPr/>
        </p:nvSpPr>
        <p:spPr bwMode="auto">
          <a:xfrm>
            <a:off x="179388" y="1484313"/>
            <a:ext cx="287337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0" name="Line 5"/>
          <p:cNvSpPr>
            <a:spLocks noChangeShapeType="1"/>
          </p:cNvSpPr>
          <p:nvPr/>
        </p:nvSpPr>
        <p:spPr bwMode="auto">
          <a:xfrm>
            <a:off x="1547813" y="1484313"/>
            <a:ext cx="287337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0" y="20605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2" name="Line 7"/>
          <p:cNvSpPr>
            <a:spLocks noChangeShapeType="1"/>
          </p:cNvSpPr>
          <p:nvPr/>
        </p:nvSpPr>
        <p:spPr bwMode="auto">
          <a:xfrm>
            <a:off x="1835150" y="3860800"/>
            <a:ext cx="2159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468313" y="3860800"/>
            <a:ext cx="2159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4" name="Line 9"/>
          <p:cNvSpPr>
            <a:spLocks noChangeShapeType="1"/>
          </p:cNvSpPr>
          <p:nvPr/>
        </p:nvSpPr>
        <p:spPr bwMode="auto">
          <a:xfrm>
            <a:off x="0" y="436562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5" name="Line 10"/>
          <p:cNvSpPr>
            <a:spLocks noChangeShapeType="1"/>
          </p:cNvSpPr>
          <p:nvPr/>
        </p:nvSpPr>
        <p:spPr bwMode="auto">
          <a:xfrm>
            <a:off x="827088" y="6308725"/>
            <a:ext cx="2159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6" name="Line 11"/>
          <p:cNvSpPr>
            <a:spLocks noChangeShapeType="1"/>
          </p:cNvSpPr>
          <p:nvPr/>
        </p:nvSpPr>
        <p:spPr bwMode="auto">
          <a:xfrm>
            <a:off x="2124075" y="6308725"/>
            <a:ext cx="2159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7" name="AutoShape 13"/>
          <p:cNvSpPr>
            <a:spLocks noChangeArrowheads="1"/>
          </p:cNvSpPr>
          <p:nvPr/>
        </p:nvSpPr>
        <p:spPr bwMode="auto">
          <a:xfrm>
            <a:off x="2555875" y="404813"/>
            <a:ext cx="647700" cy="79216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8" name="AutoShape 14"/>
          <p:cNvSpPr>
            <a:spLocks noChangeArrowheads="1"/>
          </p:cNvSpPr>
          <p:nvPr/>
        </p:nvSpPr>
        <p:spPr bwMode="auto">
          <a:xfrm>
            <a:off x="2484438" y="2852738"/>
            <a:ext cx="720725" cy="7905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9" name="AutoShape 15"/>
          <p:cNvSpPr>
            <a:spLocks noChangeArrowheads="1"/>
          </p:cNvSpPr>
          <p:nvPr/>
        </p:nvSpPr>
        <p:spPr bwMode="auto">
          <a:xfrm>
            <a:off x="2555875" y="5157788"/>
            <a:ext cx="719138" cy="863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3492500" y="-387350"/>
            <a:ext cx="4608513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endParaRPr lang="en-US" sz="4000">
              <a:solidFill>
                <a:srgbClr val="003399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ru-RU" sz="4000">
                <a:solidFill>
                  <a:srgbClr val="003399"/>
                </a:solidFill>
              </a:rPr>
              <a:t>1</a:t>
            </a:r>
            <a:r>
              <a:rPr lang="en-US" sz="4000">
                <a:solidFill>
                  <a:srgbClr val="003399"/>
                </a:solidFill>
              </a:rPr>
              <a:t>) </a:t>
            </a:r>
            <a:r>
              <a:rPr lang="ru-RU" sz="4000">
                <a:solidFill>
                  <a:srgbClr val="003399"/>
                </a:solidFill>
              </a:rPr>
              <a:t>По числу сотен</a:t>
            </a:r>
          </a:p>
          <a:p>
            <a:pPr>
              <a:spcBef>
                <a:spcPct val="50000"/>
              </a:spcBef>
            </a:pPr>
            <a:endParaRPr lang="ru-RU" sz="4000">
              <a:solidFill>
                <a:srgbClr val="003399"/>
              </a:solidFill>
            </a:endParaRPr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3635375" y="2060575"/>
            <a:ext cx="55086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>
                <a:solidFill>
                  <a:srgbClr val="003399"/>
                </a:solidFill>
              </a:rPr>
              <a:t>2</a:t>
            </a:r>
            <a:r>
              <a:rPr lang="en-US" sz="4000">
                <a:solidFill>
                  <a:srgbClr val="003399"/>
                </a:solidFill>
              </a:rPr>
              <a:t>) </a:t>
            </a:r>
            <a:r>
              <a:rPr lang="ru-RU" sz="4000">
                <a:solidFill>
                  <a:srgbClr val="003399"/>
                </a:solidFill>
              </a:rPr>
              <a:t>По числу десятков, если число сотен одинаковое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3419475" y="4365625"/>
            <a:ext cx="5724525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3399"/>
                </a:solidFill>
              </a:rPr>
              <a:t>3</a:t>
            </a:r>
            <a:r>
              <a:rPr lang="en-US" sz="4000">
                <a:solidFill>
                  <a:srgbClr val="003399"/>
                </a:solidFill>
              </a:rPr>
              <a:t>) </a:t>
            </a:r>
            <a:r>
              <a:rPr lang="ru-RU" sz="4000">
                <a:solidFill>
                  <a:srgbClr val="003399"/>
                </a:solidFill>
              </a:rPr>
              <a:t>По числу  единиц, если число сотен и число десятков одинаковое</a:t>
            </a:r>
          </a:p>
          <a:p>
            <a:pPr algn="ctr"/>
            <a:endParaRPr lang="ru-RU" sz="4000"/>
          </a:p>
          <a:p>
            <a:pPr algn="ctr">
              <a:spcBef>
                <a:spcPct val="50000"/>
              </a:spcBef>
            </a:pPr>
            <a:endParaRPr lang="ru-RU"/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900113" y="3068638"/>
            <a:ext cx="5762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003399"/>
                </a:solidFill>
              </a:rPr>
              <a:t>&lt;</a:t>
            </a:r>
            <a:endParaRPr lang="ru-RU" sz="6000" b="1">
              <a:solidFill>
                <a:srgbClr val="003399"/>
              </a:solidFill>
            </a:endParaRPr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971550" y="692150"/>
            <a:ext cx="628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>
                <a:solidFill>
                  <a:srgbClr val="003399"/>
                </a:solidFill>
              </a:rPr>
              <a:t>&gt;</a:t>
            </a:r>
            <a:endParaRPr lang="ru-RU" sz="6000" b="1">
              <a:solidFill>
                <a:srgbClr val="003399"/>
              </a:solidFill>
            </a:endParaRP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971550" y="5516563"/>
            <a:ext cx="5762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003399"/>
                </a:solidFill>
              </a:rPr>
              <a:t>&lt;</a:t>
            </a:r>
            <a:endParaRPr lang="ru-RU" sz="6000" b="1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4" grpId="0"/>
      <p:bldP spid="53265" grpId="0"/>
      <p:bldP spid="53266" grpId="0"/>
      <p:bldP spid="53267" grpId="0"/>
      <p:bldP spid="53268" grpId="0"/>
      <p:bldP spid="53269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mpany Meeting">
  <a:themeElements>
    <a:clrScheme name="Company Meeting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Company Meet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ny Meeting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6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</TotalTime>
  <Words>235</Words>
  <Application>Microsoft Office PowerPoint</Application>
  <PresentationFormat>Экран (4:3)</PresentationFormat>
  <Paragraphs>87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Оформление по умолчанию</vt:lpstr>
      <vt:lpstr>Company Meeting</vt:lpstr>
      <vt:lpstr>Шары</vt:lpstr>
      <vt:lpstr>Слайд 1</vt:lpstr>
      <vt:lpstr>Слайд 2</vt:lpstr>
      <vt:lpstr>Слайд 3</vt:lpstr>
      <vt:lpstr>Слайд 4</vt:lpstr>
      <vt:lpstr>Слайд 5</vt:lpstr>
      <vt:lpstr>43     430    403</vt:lpstr>
      <vt:lpstr>Слайд 7</vt:lpstr>
      <vt:lpstr>Слайд 8</vt:lpstr>
      <vt:lpstr>Слайд 9</vt:lpstr>
      <vt:lpstr>Слайд 10</vt:lpstr>
      <vt:lpstr>Слайд 11</vt:lpstr>
      <vt:lpstr>Заповедник - своеобразная Красная книга природы, здесь растения и животные сохраняются в естественной среде обитания.</vt:lpstr>
      <vt:lpstr>Слайд 13</vt:lpstr>
      <vt:lpstr>Слайд 14</vt:lpstr>
      <vt:lpstr>Слайд 15</vt:lpstr>
      <vt:lpstr>Слайд 16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СРАВНЕНИЕ ТРЁХЗНАЧНЫХ ЧИСЕЛ</dc:title>
  <dc:subject>урок математики в 3 классе по "Школа России"</dc:subject>
  <dc:creator>Шевелёва С.В</dc:creator>
  <cp:lastModifiedBy>User</cp:lastModifiedBy>
  <cp:revision>30</cp:revision>
  <dcterms:created xsi:type="dcterms:W3CDTF">2009-12-03T05:10:00Z</dcterms:created>
  <dcterms:modified xsi:type="dcterms:W3CDTF">2003-12-31T23:40:38Z</dcterms:modified>
</cp:coreProperties>
</file>