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F552-9444-4F89-BD24-E23C2603CB25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3496F-E58B-4081-9A87-F56AB5B15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3496F-E58B-4081-9A87-F56AB5B158A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43677"/>
            <a:ext cx="8856984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Адаптация первоклассников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школе.</a:t>
            </a:r>
            <a:endParaRPr lang="ru-RU" sz="54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D:\ИРИНА\презентации2\Клипы\1 сентября\1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684076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0010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Меняется весь уклад жизни.</a:t>
            </a:r>
          </a:p>
          <a:p>
            <a:pPr marL="1143000" indent="-1143000" algn="ctr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Возрастает психологическая нагрузка.</a:t>
            </a:r>
          </a:p>
          <a:p>
            <a:pPr marL="1143000" indent="-1143000" algn="ctr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Увеличивается статическая нагрузка.</a:t>
            </a:r>
          </a:p>
          <a:p>
            <a:pPr marL="1143000" indent="-1143000" algn="ctr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Уменьшается двигательная активность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949565"/>
            <a:ext cx="77048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2-3 месяца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самые трудные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!</a:t>
            </a:r>
            <a:endParaRPr lang="ru-RU" sz="66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Documents and Settings\Admin\Рабочий стол\чтение\14597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6986" y="3143248"/>
            <a:ext cx="381002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751344"/>
            <a:ext cx="77768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По статистике,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 половина детей в классе адаптируются за первое полугодие.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baseline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Для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остальных требуется больше времени для привыкания к новой школьной жизни.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C:\Documents and Settings\Admin\Рабочий стол\чтение\67648.1246667910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3429000"/>
            <a:ext cx="4608512" cy="3096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785794"/>
            <a:ext cx="74295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Физиологическая</a:t>
            </a:r>
            <a:r>
              <a:rPr kumimoji="0" lang="ru-RU" sz="4000" b="1" i="0" u="sng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адаптация.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baseline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ru-RU" sz="3600" b="1" baseline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Физиологические бури (первые 2-3 недели).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-  Неустойчивое приспособление.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baseline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- Относительно устойчивое приспособление.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 descr="C:\Documents and Settings\Admin\Рабочий стол\чтение\School Photo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66938" y="4214818"/>
            <a:ext cx="321012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1505" y="801041"/>
            <a:ext cx="75009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Социально-психологическая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адаптация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Переоценка ценностей (Я ученик!)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 В 6-7 лет происходят серьезные изменения в эмоциональной сфере ребенка.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3" descr="C:\Documents and Settings\Admin\Рабочий стол\чтение\дет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3929066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757275"/>
            <a:ext cx="79208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Правила для заботливых</a:t>
            </a:r>
            <a:r>
              <a:rPr kumimoji="0" lang="ru-RU" sz="3600" b="1" i="1" u="sng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родителей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600" b="1" baseline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Помогите ребенку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вжиться в позицию школьника;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Постройте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sng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режим дня 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Times New Roman" pitchFamily="18" charset="0"/>
              </a:rPr>
              <a:t>школьника;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600" b="1" baseline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Научите ребенка задавать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вопросы;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Развивайте у детей способность управлять своими эмоциями;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Развивайте учебную мотивацию;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Развивайте навыки общения.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9" y="857232"/>
            <a:ext cx="777686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Признаки успешной адаптации: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Ребёнок с удовольствием ходит в школу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Он становится самостоятельнее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У него складываются хорошие отношения с одноклассниками и учителем.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Поведение стабилизируется, он весел, открыт для общения, охотно  делится школьными радостями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3" descr="C:\Documents and Settings\Admin\Рабочий стол\чтение\63012400_1282412776_bc8994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4071942"/>
            <a:ext cx="3888432" cy="2453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175</Words>
  <Application>Microsoft Office PowerPoint</Application>
  <PresentationFormat>Экран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Irina</cp:lastModifiedBy>
  <cp:revision>15</cp:revision>
  <dcterms:created xsi:type="dcterms:W3CDTF">2011-09-09T05:45:10Z</dcterms:created>
  <dcterms:modified xsi:type="dcterms:W3CDTF">2015-01-03T11:56:40Z</dcterms:modified>
</cp:coreProperties>
</file>