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21.05.2012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Личностные результаты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(умения самостоятельно делать выбор в мире мыслей, чувств и ценностей и отвечать за этот выбор)»</a:t>
            </a:r>
          </a:p>
          <a:p>
            <a:r>
              <a:rPr lang="ru-RU" dirty="0" smtClean="0"/>
              <a:t>Оценивать ситуации и поступки</a:t>
            </a:r>
          </a:p>
          <a:p>
            <a:r>
              <a:rPr lang="ru-RU" dirty="0" smtClean="0"/>
              <a:t>(ценностные установки, нравственная ориентация) </a:t>
            </a:r>
          </a:p>
          <a:p>
            <a:r>
              <a:rPr lang="ru-RU" dirty="0" smtClean="0"/>
              <a:t>Объяснять смысл своих оценок, мотивов, целей (личностная </a:t>
            </a:r>
            <a:r>
              <a:rPr lang="ru-RU" dirty="0" err="1" smtClean="0"/>
              <a:t>саморефлексия</a:t>
            </a:r>
            <a:r>
              <a:rPr lang="ru-RU" dirty="0" smtClean="0"/>
              <a:t>, способность к саморазвитию, мотивация к познанию, учебе) </a:t>
            </a:r>
          </a:p>
          <a:p>
            <a:r>
              <a:rPr lang="ru-RU" dirty="0" smtClean="0"/>
              <a:t>Самоопределяться в жизненных ценностях и поступать в соответствии с ними, отвечая за свои поступки (личностная позиция, российская и гражданская идентичность)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7239000" cy="619508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Постепенно понимать, что невозможно разделить людей на «хороших» и «плохих»</a:t>
            </a:r>
          </a:p>
          <a:p>
            <a:r>
              <a:rPr lang="ru-RU" dirty="0" smtClean="0"/>
              <a:t>Объяснять, почему конкретные однозначные  поступки можно оценить как «хорошие» или «плохие»</a:t>
            </a:r>
          </a:p>
          <a:p>
            <a:r>
              <a:rPr lang="ru-RU" dirty="0" smtClean="0"/>
              <a:t>Объяснять самому себе, какие собственные привычки мне нравятся и не нравятся (личные качества), что я делаю с удовольствием, а что – нет (мотивы), что у меня получается хорошо, а что нет (результаты)</a:t>
            </a:r>
          </a:p>
          <a:p>
            <a:r>
              <a:rPr lang="ru-RU" dirty="0" smtClean="0"/>
              <a:t>Осознавать себя ценной частью большого разнообразного мира (природы и общества)</a:t>
            </a:r>
          </a:p>
          <a:p>
            <a:r>
              <a:rPr lang="ru-RU" dirty="0" smtClean="0"/>
              <a:t>Объяснять, что связывает меня с моими близкими, друзьями, одноклассниками; с народом, Родиной; со всеми людьми; природой</a:t>
            </a:r>
          </a:p>
          <a:p>
            <a:r>
              <a:rPr lang="ru-RU" dirty="0" smtClean="0"/>
              <a:t>Выбирать поступок на основе известных и простых, общепринятых правил поведения</a:t>
            </a:r>
          </a:p>
          <a:p>
            <a:r>
              <a:rPr lang="ru-RU" dirty="0" smtClean="0"/>
              <a:t>Признавать свои плохие поступки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Регулятивные УУД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>(умения организовывать свою деятельность)</a:t>
            </a:r>
          </a:p>
          <a:p>
            <a:r>
              <a:rPr lang="ru-RU" dirty="0" smtClean="0"/>
              <a:t>Определять и формулировать цель деятельности</a:t>
            </a:r>
          </a:p>
          <a:p>
            <a:r>
              <a:rPr lang="ru-RU" dirty="0" smtClean="0"/>
              <a:t>Составлять план действий по решению проблемы (задачи) </a:t>
            </a:r>
          </a:p>
          <a:p>
            <a:r>
              <a:rPr lang="ru-RU" dirty="0" smtClean="0"/>
              <a:t>Осуществлять действия по реализации плана</a:t>
            </a:r>
            <a:r>
              <a:rPr lang="ru-RU" i="1" dirty="0" smtClean="0"/>
              <a:t> </a:t>
            </a:r>
            <a:endParaRPr lang="ru-RU" dirty="0" smtClean="0"/>
          </a:p>
          <a:p>
            <a:r>
              <a:rPr lang="ru-RU" dirty="0" smtClean="0"/>
              <a:t>Соотносить результат своей деятельности с целью и оценивать его</a:t>
            </a:r>
            <a:r>
              <a:rPr lang="ru-RU" i="1" dirty="0" smtClean="0"/>
              <a:t>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7239000" cy="6267096"/>
          </a:xfrm>
        </p:spPr>
        <p:txBody>
          <a:bodyPr/>
          <a:lstStyle/>
          <a:p>
            <a:r>
              <a:rPr lang="ru-RU" dirty="0" smtClean="0"/>
              <a:t>Учиться определять цель деятельности на уроке с помощью учителя</a:t>
            </a:r>
          </a:p>
          <a:p>
            <a:r>
              <a:rPr lang="ru-RU" dirty="0" smtClean="0"/>
              <a:t>Проговаривать последовательность действий на уроке </a:t>
            </a:r>
          </a:p>
          <a:p>
            <a:r>
              <a:rPr lang="ru-RU" dirty="0" smtClean="0"/>
              <a:t>Учиться высказывать свое предположение (версию)</a:t>
            </a:r>
          </a:p>
          <a:p>
            <a:r>
              <a:rPr lang="ru-RU" dirty="0" smtClean="0"/>
              <a:t>Учиться работать по предложенному плану</a:t>
            </a:r>
          </a:p>
          <a:p>
            <a:r>
              <a:rPr lang="ru-RU" dirty="0" smtClean="0"/>
              <a:t>Учиться давать эмоциональную оценку деятельности класса на уроке</a:t>
            </a:r>
          </a:p>
          <a:p>
            <a:r>
              <a:rPr lang="ru-RU" dirty="0" smtClean="0"/>
              <a:t>           Учиться отличать верно выполненное задание от неверного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r>
              <a:rPr lang="ru-RU" dirty="0" smtClean="0"/>
              <a:t>Познавательные УУД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(умения результативно мыслить и работать с информацией)</a:t>
            </a:r>
          </a:p>
          <a:p>
            <a:r>
              <a:rPr lang="ru-RU" dirty="0" smtClean="0"/>
              <a:t>Извлекать информацию, ориентироваться в своей системе знаний, делать предварительный отбор источников информации для поисков знаний, добывать новые знания разными способами </a:t>
            </a:r>
          </a:p>
          <a:p>
            <a:r>
              <a:rPr lang="ru-RU" dirty="0" smtClean="0"/>
              <a:t>Перерабатывать информацию для получения необходимого результата, в том числе и для создания нового продукта</a:t>
            </a:r>
            <a:r>
              <a:rPr lang="ru-RU" i="1" dirty="0" smtClean="0"/>
              <a:t> </a:t>
            </a:r>
            <a:endParaRPr lang="ru-RU" dirty="0" smtClean="0"/>
          </a:p>
          <a:p>
            <a:r>
              <a:rPr lang="ru-RU" dirty="0" smtClean="0"/>
              <a:t>Преобразовывать информацию из одной формы в другую и выбирать наиболее удобную для себя форму</a:t>
            </a:r>
            <a:r>
              <a:rPr lang="ru-RU" i="1" dirty="0" smtClean="0"/>
              <a:t>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7239000" cy="597906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Отличать новое от уже известного с помощью учителя</a:t>
            </a:r>
          </a:p>
          <a:p>
            <a:r>
              <a:rPr lang="ru-RU" dirty="0" smtClean="0"/>
              <a:t>Ориентироваться в учебнике (на развороте, в оглавлении, в словаре)</a:t>
            </a:r>
          </a:p>
          <a:p>
            <a:r>
              <a:rPr lang="ru-RU" dirty="0" smtClean="0"/>
              <a:t>            Находить ответы на вопросы, используя учебник, свой жизненный опыт и информацию, полученную на уроке</a:t>
            </a:r>
          </a:p>
          <a:p>
            <a:r>
              <a:rPr lang="ru-RU" dirty="0" smtClean="0"/>
              <a:t>Делать выводы в результате совместной работы всего класса</a:t>
            </a:r>
          </a:p>
          <a:p>
            <a:r>
              <a:rPr lang="ru-RU" dirty="0" smtClean="0"/>
              <a:t>Сравнивать и группировать предметы</a:t>
            </a:r>
          </a:p>
          <a:p>
            <a:r>
              <a:rPr lang="ru-RU" dirty="0" smtClean="0"/>
              <a:t>Находить закономерности в расположении фигур по значению одного признака</a:t>
            </a:r>
          </a:p>
          <a:p>
            <a:r>
              <a:rPr lang="ru-RU" dirty="0" smtClean="0"/>
              <a:t>Называть последовательность простых знакомых действий, находить пропущенное действие в знакомой последовательности</a:t>
            </a:r>
          </a:p>
          <a:p>
            <a:r>
              <a:rPr lang="ru-RU" dirty="0" smtClean="0"/>
              <a:t>Подробно пересказывать небольшие  тексты, называть их темы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/>
          <a:lstStyle/>
          <a:p>
            <a:r>
              <a:rPr lang="ru-RU" dirty="0" smtClean="0"/>
              <a:t>Коммуникативные УУД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7239000" cy="5403000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(умения общаться, взаимодействовать с людьми)</a:t>
            </a:r>
          </a:p>
          <a:p>
            <a:r>
              <a:rPr lang="ru-RU" dirty="0" smtClean="0"/>
              <a:t>Доносить свою позицию до других, владея приемами монологической и диалогической речи </a:t>
            </a:r>
          </a:p>
          <a:p>
            <a:r>
              <a:rPr lang="ru-RU" dirty="0" smtClean="0"/>
              <a:t>Понимать другие позиции (взгляды, интересы)</a:t>
            </a:r>
            <a:r>
              <a:rPr lang="ru-RU" i="1" dirty="0" smtClean="0"/>
              <a:t> </a:t>
            </a:r>
            <a:endParaRPr lang="ru-RU" dirty="0" smtClean="0"/>
          </a:p>
          <a:p>
            <a:r>
              <a:rPr lang="ru-RU" dirty="0" smtClean="0"/>
              <a:t>Договариваться с людьми, согласуя с ними свои интересы и взгляды, для того чтобы сделать что-то сообща</a:t>
            </a:r>
            <a:r>
              <a:rPr lang="ru-RU" i="1" dirty="0" smtClean="0"/>
              <a:t>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66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7239000" cy="5835048"/>
          </a:xfrm>
        </p:spPr>
        <p:txBody>
          <a:bodyPr>
            <a:normAutofit/>
          </a:bodyPr>
          <a:lstStyle/>
          <a:p>
            <a:r>
              <a:rPr lang="ru-RU" dirty="0" smtClean="0"/>
              <a:t>Оформлять </a:t>
            </a:r>
            <a:r>
              <a:rPr lang="ru-RU" dirty="0" smtClean="0"/>
              <a:t>свою мысль в речи (на уровне одного предложения или небольшого текста)</a:t>
            </a:r>
          </a:p>
          <a:p>
            <a:r>
              <a:rPr lang="ru-RU" dirty="0" smtClean="0"/>
              <a:t>Учить наизусть стихотворение, прозаический фрагмент</a:t>
            </a:r>
          </a:p>
          <a:p>
            <a:r>
              <a:rPr lang="ru-RU" dirty="0" smtClean="0"/>
              <a:t>Вступать в беседу на уроке и в жизни</a:t>
            </a:r>
          </a:p>
          <a:p>
            <a:r>
              <a:rPr lang="ru-RU" dirty="0" smtClean="0"/>
              <a:t>Слушать и понимать речь других</a:t>
            </a:r>
          </a:p>
          <a:p>
            <a:r>
              <a:rPr lang="ru-RU" dirty="0" smtClean="0"/>
              <a:t>Выразительно читать и пересказывать текст</a:t>
            </a:r>
          </a:p>
          <a:p>
            <a:r>
              <a:rPr lang="ru-RU" dirty="0" smtClean="0"/>
              <a:t>Совместно договариваться о правилах поведения и общения и следовать им</a:t>
            </a:r>
          </a:p>
          <a:p>
            <a:r>
              <a:rPr lang="ru-RU" dirty="0" smtClean="0"/>
              <a:t>Учиться выполнять различные роли в группе (лидера, исполнителя, критика)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</TotalTime>
  <Words>313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Личностные результаты</vt:lpstr>
      <vt:lpstr>Слайд 2</vt:lpstr>
      <vt:lpstr>Регулятивные УУД</vt:lpstr>
      <vt:lpstr>Слайд 4</vt:lpstr>
      <vt:lpstr>Познавательные УУД</vt:lpstr>
      <vt:lpstr>Слайд 6</vt:lpstr>
      <vt:lpstr>Коммуникативные УУД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Личностные результаты</dc:title>
  <dc:creator>Леля</dc:creator>
  <cp:lastModifiedBy>Леля</cp:lastModifiedBy>
  <cp:revision>2</cp:revision>
  <dcterms:created xsi:type="dcterms:W3CDTF">2012-05-21T10:36:10Z</dcterms:created>
  <dcterms:modified xsi:type="dcterms:W3CDTF">2012-05-21T10:45:17Z</dcterms:modified>
</cp:coreProperties>
</file>