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6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ntik47.rusedu.net/gallery/3117/4lis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91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/>
              <a:t>Устный счёт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ntik47.rusedu.net/gallery/3117/4lis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91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5719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67544" y="1268760"/>
            <a:ext cx="1130424" cy="108012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75656" y="2636912"/>
            <a:ext cx="1130424" cy="108012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92080" y="1340768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3968" y="2132856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63888" y="1268760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2780928"/>
            <a:ext cx="1008112" cy="10801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1916832"/>
            <a:ext cx="432048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5537" y="3933056"/>
            <a:ext cx="46805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цвету: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форме: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размеру: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3861048"/>
            <a:ext cx="2555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 + 2 = 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4725144"/>
            <a:ext cx="2555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+ 3 = 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2564904"/>
            <a:ext cx="1008112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860032" y="5733256"/>
            <a:ext cx="2555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+ 4 = 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ntik47.rusedu.net/gallery/3117/4lis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91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7"/>
            <a:ext cx="7056784" cy="108012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Проведи 2 отрезка так, чтобы квадрат был разделён на 4 треугольника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800800" cy="34339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348880"/>
            <a:ext cx="3816424" cy="3240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059832" y="2348880"/>
            <a:ext cx="3816424" cy="3240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59832" y="2348880"/>
            <a:ext cx="3744416" cy="3240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ntik47.rusedu.net/gallery/3117/4lis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91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37626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Проведи отрезок так, чтобы получился четырёхугольник и треугольник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55776" y="1916832"/>
            <a:ext cx="4248472" cy="3528392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3"/>
          </p:cNvCxnSpPr>
          <p:nvPr/>
        </p:nvCxnSpPr>
        <p:spPr>
          <a:xfrm flipV="1">
            <a:off x="4680012" y="3645024"/>
            <a:ext cx="972108" cy="1800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ntik47.rusedu.net/gallery/3117/4lis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137" y="0"/>
            <a:ext cx="91591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Раздели фигуры на 2 группы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336704" cy="42484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276872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6372200" y="2276872"/>
            <a:ext cx="1216152" cy="914400"/>
          </a:xfrm>
          <a:prstGeom prst="parallelogram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5148064" y="2276872"/>
            <a:ext cx="914400" cy="91440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563888" y="2276872"/>
            <a:ext cx="1060704" cy="9144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3501008"/>
            <a:ext cx="2448272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148064" y="3429000"/>
            <a:ext cx="3024336" cy="91440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2276872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2276872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43808" y="3501008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23488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2348880"/>
            <a:ext cx="5676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3501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ntik47.rusedu.net/gallery/3117/4lis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5137" y="0"/>
            <a:ext cx="915913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Раздели фигуры на 2 группы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336704" cy="42484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276872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6372200" y="2276872"/>
            <a:ext cx="1216152" cy="914400"/>
          </a:xfrm>
          <a:prstGeom prst="parallelogram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3501008"/>
            <a:ext cx="2448272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2276872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2276872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43808" y="3501008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23488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2348880"/>
            <a:ext cx="5676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3501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419872" y="3212976"/>
            <a:ext cx="1080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932040" y="3212976"/>
            <a:ext cx="1080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4860032" y="3140968"/>
            <a:ext cx="144016" cy="19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380312" y="4293096"/>
            <a:ext cx="144016" cy="19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940152" y="4293096"/>
            <a:ext cx="144016" cy="19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>
            <a:endCxn id="22" idx="2"/>
          </p:cNvCxnSpPr>
          <p:nvPr/>
        </p:nvCxnSpPr>
        <p:spPr>
          <a:xfrm>
            <a:off x="6012160" y="4365104"/>
            <a:ext cx="1368152" cy="251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69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Устный счёт</vt:lpstr>
      <vt:lpstr>Слайд 2</vt:lpstr>
      <vt:lpstr>Проведи 2 отрезка так, чтобы квадрат был разделён на 4 треугольника</vt:lpstr>
      <vt:lpstr>Проведи отрезок так, чтобы получился четырёхугольник и треугольник</vt:lpstr>
      <vt:lpstr>Раздели фигуры на 2 группы</vt:lpstr>
      <vt:lpstr>Раздели фигуры на 2 группы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контрольной работе</dc:title>
  <dc:creator>Светлана Кузнецова</dc:creator>
  <cp:lastModifiedBy>Светлана Кузнецова</cp:lastModifiedBy>
  <cp:revision>4</cp:revision>
  <dcterms:created xsi:type="dcterms:W3CDTF">2013-11-20T12:29:40Z</dcterms:created>
  <dcterms:modified xsi:type="dcterms:W3CDTF">2014-06-15T08:12:46Z</dcterms:modified>
</cp:coreProperties>
</file>