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68229-2E17-467F-8F3D-731ED9E1690C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DDC60-A021-4250-B191-B353C9B91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DC60-A021-4250-B191-B353C9B9163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3508-9111-4DA1-8781-1A194988A8A1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3938-C08C-48DE-BDD7-A3360700F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i="1" dirty="0" smtClean="0"/>
              <a:t>На сколько одно число больше другого?</a:t>
            </a: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http://www.7bike.ru/upload/iblock/58c/%20fujjnj%20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07904" y="4077072"/>
            <a:ext cx="1331640" cy="1741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ru-RU" sz="4000" b="1" dirty="0" smtClean="0"/>
              <a:t>10     и      7            </a:t>
            </a:r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 smtClean="0"/>
              <a:t>10 – 7 =            значит   10        7 на              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3140968"/>
            <a:ext cx="5760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3140968"/>
            <a:ext cx="5760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&gt;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12360" y="3140968"/>
            <a:ext cx="5760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http://www.7bike.ru/upload/iblock/58c/%20fujjnj%20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331640" cy="174137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67544" y="5085184"/>
            <a:ext cx="820891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0     1     2    3     4     5     6     </a:t>
            </a:r>
            <a:r>
              <a:rPr lang="ru-RU" sz="3600" b="1" dirty="0" smtClean="0">
                <a:solidFill>
                  <a:srgbClr val="FF0000"/>
                </a:solidFill>
              </a:rPr>
              <a:t>7</a:t>
            </a:r>
            <a:r>
              <a:rPr lang="ru-RU" sz="3600" dirty="0" smtClean="0">
                <a:solidFill>
                  <a:schemeClr val="tx1"/>
                </a:solidFill>
              </a:rPr>
              <a:t>     8     9    </a:t>
            </a:r>
            <a:r>
              <a:rPr lang="ru-RU" sz="3600" b="1" dirty="0" smtClean="0">
                <a:solidFill>
                  <a:srgbClr val="FF0000"/>
                </a:solidFill>
              </a:rPr>
              <a:t>10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6" name="Дуга 15"/>
          <p:cNvSpPr/>
          <p:nvPr/>
        </p:nvSpPr>
        <p:spPr>
          <a:xfrm rot="19058876">
            <a:off x="5840807" y="4841823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9058876">
            <a:off x="6560888" y="4841824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9058876">
            <a:off x="7352976" y="4841824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ru-RU" sz="4000" b="1" dirty="0"/>
              <a:t>3</a:t>
            </a:r>
            <a:r>
              <a:rPr lang="ru-RU" sz="4000" b="1" dirty="0" smtClean="0"/>
              <a:t>     и      9            </a:t>
            </a:r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 smtClean="0"/>
              <a:t>___________   </a:t>
            </a:r>
            <a:r>
              <a:rPr lang="ru-RU" sz="4000" b="1" dirty="0" smtClean="0"/>
              <a:t>значит   </a:t>
            </a:r>
            <a:r>
              <a:rPr lang="ru-RU" sz="4000" b="1" dirty="0" err="1" smtClean="0"/>
              <a:t>_______на___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085184"/>
            <a:ext cx="820891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0     1     2    </a:t>
            </a:r>
            <a:r>
              <a:rPr lang="ru-RU" sz="3600" b="1" dirty="0" smtClean="0">
                <a:solidFill>
                  <a:srgbClr val="FF0000"/>
                </a:solidFill>
              </a:rPr>
              <a:t>3 </a:t>
            </a:r>
            <a:r>
              <a:rPr lang="ru-RU" sz="3600" dirty="0" smtClean="0">
                <a:solidFill>
                  <a:schemeClr val="tx1"/>
                </a:solidFill>
              </a:rPr>
              <a:t>    4     5     6     7     8     </a:t>
            </a:r>
            <a:r>
              <a:rPr lang="ru-RU" sz="3600" b="1" dirty="0" smtClean="0">
                <a:solidFill>
                  <a:srgbClr val="FF0000"/>
                </a:solidFill>
              </a:rPr>
              <a:t>9</a:t>
            </a:r>
            <a:r>
              <a:rPr lang="ru-RU" sz="3600" dirty="0" smtClean="0">
                <a:solidFill>
                  <a:schemeClr val="tx1"/>
                </a:solidFill>
              </a:rPr>
              <a:t>    10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19058876">
            <a:off x="2888480" y="4841824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9058876">
            <a:off x="3608561" y="4841825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9058876">
            <a:off x="4328641" y="4841823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9058876">
            <a:off x="5048720" y="4841824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9058876">
            <a:off x="5840807" y="4841823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9058876">
            <a:off x="6560888" y="4841824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 descr="http://www.7bike.ru/upload/iblock/58c/%20fujjnj%20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20072" y="548680"/>
            <a:ext cx="1331640" cy="174137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39552" y="2996952"/>
            <a:ext cx="273630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9 – 3 = 6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92080" y="3068960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9 &gt; 3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956376" y="3068960"/>
            <a:ext cx="58444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 6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ru-RU" sz="4000" b="1" dirty="0"/>
              <a:t>8</a:t>
            </a:r>
            <a:r>
              <a:rPr lang="ru-RU" sz="4000" b="1" dirty="0" smtClean="0"/>
              <a:t>     и      6            </a:t>
            </a:r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 err="1" smtClean="0"/>
              <a:t>___________значит</a:t>
            </a:r>
            <a:r>
              <a:rPr lang="ru-RU" sz="4000" b="1" dirty="0" smtClean="0"/>
              <a:t>   </a:t>
            </a:r>
            <a:r>
              <a:rPr lang="ru-RU" sz="4000" b="1" dirty="0" err="1" smtClean="0"/>
              <a:t>________на___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085184"/>
            <a:ext cx="820891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0     1     2    3     4     5     </a:t>
            </a:r>
            <a:r>
              <a:rPr lang="ru-RU" sz="3600" b="1" dirty="0" smtClean="0">
                <a:solidFill>
                  <a:srgbClr val="FF0000"/>
                </a:solidFill>
              </a:rPr>
              <a:t>6</a:t>
            </a:r>
            <a:r>
              <a:rPr lang="ru-RU" sz="3600" dirty="0" smtClean="0">
                <a:solidFill>
                  <a:schemeClr val="tx1"/>
                </a:solidFill>
              </a:rPr>
              <a:t>     7     </a:t>
            </a:r>
            <a:r>
              <a:rPr lang="ru-RU" sz="3600" b="1" dirty="0" smtClean="0">
                <a:solidFill>
                  <a:srgbClr val="FF0000"/>
                </a:solidFill>
              </a:rPr>
              <a:t>8</a:t>
            </a:r>
            <a:r>
              <a:rPr lang="ru-RU" sz="3600" dirty="0" smtClean="0">
                <a:solidFill>
                  <a:schemeClr val="tx1"/>
                </a:solidFill>
              </a:rPr>
              <a:t>     9    10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19058876">
            <a:off x="5048722" y="4841824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9058876">
            <a:off x="5840807" y="4913832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http://www.7bike.ru/upload/iblock/58c/%20fujjnj%207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548680"/>
            <a:ext cx="1331640" cy="174137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95536" y="3068960"/>
            <a:ext cx="273630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8</a:t>
            </a:r>
            <a:r>
              <a:rPr lang="en-US" sz="3600" b="1" dirty="0" smtClean="0">
                <a:solidFill>
                  <a:schemeClr val="tx1"/>
                </a:solidFill>
              </a:rPr>
              <a:t> – 6 = 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3068960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8</a:t>
            </a:r>
            <a:r>
              <a:rPr lang="en-US" sz="3600" b="1" dirty="0" smtClean="0">
                <a:solidFill>
                  <a:schemeClr val="tx1"/>
                </a:solidFill>
              </a:rPr>
              <a:t> &gt; 6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12360" y="2996952"/>
            <a:ext cx="68458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ru-RU" sz="4000" b="1" dirty="0"/>
              <a:t>2</a:t>
            </a:r>
            <a:r>
              <a:rPr lang="ru-RU" sz="4000" b="1" dirty="0" smtClean="0"/>
              <a:t>     и      5            </a:t>
            </a:r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 err="1" smtClean="0"/>
              <a:t>____________значит</a:t>
            </a:r>
            <a:r>
              <a:rPr lang="ru-RU" sz="4000" b="1" dirty="0" smtClean="0"/>
              <a:t>   _______ </a:t>
            </a:r>
            <a:r>
              <a:rPr lang="ru-RU" sz="4000" b="1" dirty="0" err="1" smtClean="0"/>
              <a:t>на___</a:t>
            </a:r>
            <a:r>
              <a:rPr lang="ru-RU" sz="4000" b="1" dirty="0" smtClean="0"/>
              <a:t>              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085184"/>
            <a:ext cx="820891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0     1     </a:t>
            </a:r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r>
              <a:rPr lang="ru-RU" sz="3600" dirty="0" smtClean="0">
                <a:solidFill>
                  <a:schemeClr val="tx1"/>
                </a:solidFill>
              </a:rPr>
              <a:t>    3     4     </a:t>
            </a:r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r>
              <a:rPr lang="ru-RU" sz="3600" dirty="0" smtClean="0">
                <a:solidFill>
                  <a:schemeClr val="tx1"/>
                </a:solidFill>
              </a:rPr>
              <a:t>     6     7     8     9    10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19058876">
            <a:off x="2168401" y="4841824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9058876">
            <a:off x="2888480" y="4841824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9058876">
            <a:off x="3608560" y="4841823"/>
            <a:ext cx="914400" cy="9144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3" descr="http://www.7bike.ru/upload/iblock/58c/%20fujjnj%20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224" y="548680"/>
            <a:ext cx="1331640" cy="174137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95536" y="3068960"/>
            <a:ext cx="273630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5 – 2 = 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64088" y="2996952"/>
            <a:ext cx="172819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 &lt; 5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84368" y="3068960"/>
            <a:ext cx="7920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126</Words>
  <Application>Microsoft Office PowerPoint</Application>
  <PresentationFormat>Экран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 сколько одно число больше другого?</vt:lpstr>
      <vt:lpstr> </vt:lpstr>
      <vt:lpstr> </vt:lpstr>
      <vt:lpstr> </vt:lpstr>
      <vt:lpstr>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сколько одно число больше другого?</dc:title>
  <dc:creator>Светлана Кузнецова</dc:creator>
  <cp:lastModifiedBy>Светлана Кузнецова</cp:lastModifiedBy>
  <cp:revision>3</cp:revision>
  <dcterms:created xsi:type="dcterms:W3CDTF">2013-12-09T11:36:09Z</dcterms:created>
  <dcterms:modified xsi:type="dcterms:W3CDTF">2014-06-15T08:29:49Z</dcterms:modified>
</cp:coreProperties>
</file>