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428892"/>
          </a:xfrm>
        </p:spPr>
        <p:txBody>
          <a:bodyPr>
            <a:normAutofit/>
          </a:bodyPr>
          <a:lstStyle/>
          <a:p>
            <a:r>
              <a:rPr lang="ru-RU" sz="7200" b="1" i="1" dirty="0" smtClean="0"/>
              <a:t>УСТНЫЙ СЧЁТ</a:t>
            </a:r>
            <a:br>
              <a:rPr lang="ru-RU" sz="7200" b="1" i="1" dirty="0" smtClean="0"/>
            </a:br>
            <a:r>
              <a:rPr lang="ru-RU" sz="7200" b="1" i="1" dirty="0" smtClean="0"/>
              <a:t>2 класс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929198"/>
            <a:ext cx="6400800" cy="132875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 учитель начальных классов Муратова Ольга Витальевна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15. На какие геометрические фигуры похожи кроны растений?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demiart.ru/forum/uploads/post-13689-116135721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786" y="1714488"/>
            <a:ext cx="1857388" cy="3120412"/>
          </a:xfrm>
          <a:prstGeom prst="rect">
            <a:avLst/>
          </a:prstGeom>
          <a:noFill/>
        </p:spPr>
      </p:pic>
      <p:pic>
        <p:nvPicPr>
          <p:cNvPr id="1028" name="Picture 4" descr="http://www.uzhniy.ru/upload/catalog/hvoya/Thuja-Golden-Glob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15074" y="1714488"/>
            <a:ext cx="2214578" cy="2214578"/>
          </a:xfrm>
          <a:prstGeom prst="rect">
            <a:avLst/>
          </a:prstGeom>
          <a:noFill/>
        </p:spPr>
      </p:pic>
      <p:pic>
        <p:nvPicPr>
          <p:cNvPr id="1038" name="Picture 14" descr="http://900igr.net/datas/tsvet-i-forma/Figury-6.files/0025-025-Piramida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500430" y="5214950"/>
            <a:ext cx="1595448" cy="1196586"/>
          </a:xfrm>
          <a:prstGeom prst="rect">
            <a:avLst/>
          </a:prstGeom>
          <a:noFill/>
        </p:spPr>
      </p:pic>
      <p:pic>
        <p:nvPicPr>
          <p:cNvPr id="1040" name="Picture 16" descr="&amp;TScy;&amp;icy;&amp;lcy;&amp;icy;&amp;ncy;&amp;dcy;&amp;rcy;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000232" y="5143512"/>
            <a:ext cx="1643074" cy="1232306"/>
          </a:xfrm>
          <a:prstGeom prst="rect">
            <a:avLst/>
          </a:prstGeom>
          <a:noFill/>
        </p:spPr>
      </p:pic>
      <p:pic>
        <p:nvPicPr>
          <p:cNvPr id="1042" name="Picture 18" descr="&amp;SHcy;&amp;acy;&amp;rcy;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52409" y="5143512"/>
            <a:ext cx="1619261" cy="1214446"/>
          </a:xfrm>
          <a:prstGeom prst="rect">
            <a:avLst/>
          </a:prstGeom>
          <a:noFill/>
        </p:spPr>
      </p:pic>
      <p:pic>
        <p:nvPicPr>
          <p:cNvPr id="1044" name="Picture 20" descr="&amp;Pcy;&amp;acy;&amp;rcy;&amp;acy;&amp;lcy;&amp;lcy;&amp;iecy;&amp;lcy;&amp;iecy;&amp;pcy;&amp;icy;&amp;pcy;&amp;iecy;&amp;dcy;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137766" y="5214950"/>
            <a:ext cx="1863125" cy="1214446"/>
          </a:xfrm>
          <a:prstGeom prst="rect">
            <a:avLst/>
          </a:prstGeom>
          <a:noFill/>
        </p:spPr>
      </p:pic>
      <p:pic>
        <p:nvPicPr>
          <p:cNvPr id="1046" name="Picture 22" descr="&amp;Kcy;&amp;ocy;&amp;ncy;&amp;ucy;&amp;scy;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000892" y="5143512"/>
            <a:ext cx="1643074" cy="1285884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000232" y="1857364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ЗДОРОВО!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-0.07801 C -0.26736 -0.13287 -0.43212 -0.1875 -0.49809 -0.20949 " pathEditMode="relative" ptsTypes="aA">
                                      <p:cBhvr>
                                        <p:cTn id="6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65 -0.04953 C 0.31927 -0.11736 0.53906 -0.18495 0.62725 -0.2122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В какой строке записан отрезок натурального ряда?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2214554"/>
            <a:ext cx="478634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7, 8, 9, 10, 11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0" y="2214554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0, 3, 6, 4, 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714612" y="2714620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5, 4, 7, 9, 10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3357562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Разность чисел 14 и 6 равна: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857620" y="4643446"/>
            <a:ext cx="135732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57224" y="457200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20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457200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9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14546" y="5143512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/>
      <p:bldP spid="6" grpId="0"/>
      <p:bldP spid="7" grpId="0"/>
      <p:bldP spid="8" grpId="0"/>
      <p:bldP spid="9" grpId="0" build="allAtOnce"/>
      <p:bldP spid="9" grpId="1" build="allAtOnce"/>
      <p:bldP spid="10" grpId="0"/>
      <p:bldP spid="10" grpId="1"/>
      <p:bldP spid="11" grpId="0"/>
      <p:bldP spid="11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Сумма чисел 7 и 8  равна: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71538" y="1714488"/>
            <a:ext cx="157163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15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643306" y="1714488"/>
            <a:ext cx="171451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072198" y="1714488"/>
            <a:ext cx="1785950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3000372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Уменьшаемое 12, вычитаемое 5, разность равна: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786182" y="4643446"/>
            <a:ext cx="135732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928662" y="4643446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4643446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14546" y="5143512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ХОРОШО!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9 увеличить на 6, получится: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1714488"/>
            <a:ext cx="192882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15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171448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3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857884" y="1714488"/>
            <a:ext cx="200026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2928934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Число 14 можно представить в виде суммы: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143240" y="4572008"/>
            <a:ext cx="235745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6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57224" y="4572008"/>
            <a:ext cx="207170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457200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3 и 9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14546" y="5143512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ВЕРНО!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/>
      <p:bldP spid="8" grpId="0"/>
      <p:bldP spid="9" grpId="0" build="allAtOnce"/>
      <p:bldP spid="9" grpId="1" build="allAtOnce"/>
      <p:bldP spid="10" grpId="0"/>
      <p:bldP spid="10" grpId="1"/>
      <p:bldP spid="11" grpId="0"/>
      <p:bldP spid="11" grpId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1128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7. Число 6 можно получить из разности чисел: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14348" y="2214554"/>
            <a:ext cx="242889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12 и 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2214554"/>
            <a:ext cx="271464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14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715008" y="2214554"/>
            <a:ext cx="200026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 и 4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143248"/>
            <a:ext cx="82296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В выражении 14-6=8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число 14 это: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500562" y="4500570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вычитаемое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00034" y="4500570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разность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928794" y="5214950"/>
            <a:ext cx="4929222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уменьшаемое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43108" y="5715016"/>
            <a:ext cx="4929222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ХОРОШО!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9. Сколько дм и см в отрезке длиной 16 см: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3857652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1дм 6см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43240" y="1928802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6дм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857884" y="1928802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1дм 7см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20" y="2786058"/>
            <a:ext cx="8443914" cy="17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r>
              <a:rPr kumimoji="0" lang="ru-RU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Какова длина ломаной </a:t>
            </a:r>
            <a:r>
              <a:rPr kumimoji="0" lang="ru-RU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 </a:t>
            </a:r>
            <a:r>
              <a:rPr kumimoji="0" lang="ru-RU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3-х звеньев,</a:t>
            </a:r>
            <a:r>
              <a:rPr kumimoji="0" lang="ru-RU" sz="40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если их длины </a:t>
            </a:r>
            <a:r>
              <a:rPr kumimoji="0" lang="ru-RU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6см</a:t>
            </a:r>
            <a:r>
              <a:rPr kumimoji="0" lang="ru-RU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5см, 4см: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42910" y="4857760"/>
            <a:ext cx="2857520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15см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214678" y="4857760"/>
            <a:ext cx="2286016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143636" y="4857760"/>
            <a:ext cx="2143140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16см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000232" y="5429264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ВЕРНО!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build="p"/>
      <p:bldP spid="8" grpId="1" build="allAtOnce"/>
      <p:bldP spid="9" grpId="0"/>
      <p:bldP spid="9" grpId="1"/>
      <p:bldP spid="11" grpId="0"/>
      <p:bldP spid="11" grpId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929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11. Отметь правильное решение задачи: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Юра собрал 7 рыжиков, а лисичек на 6 больше. Сколько лисичек собрал Юра?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4643446"/>
            <a:ext cx="3857652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7+6=13 (г.)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929190" y="3786190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7-6=1 (г.)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57554" y="5214950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http://go1.imgsmail.ru/imgpreview?key=4d4dfcb7ab7b04a5&amp;mb=imgdb_preview_62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85984" y="4071942"/>
            <a:ext cx="1500198" cy="1857388"/>
          </a:xfrm>
          <a:prstGeom prst="rect">
            <a:avLst/>
          </a:prstGeom>
          <a:noFill/>
        </p:spPr>
      </p:pic>
      <p:pic>
        <p:nvPicPr>
          <p:cNvPr id="4100" name="Picture 4" descr="http://udec.ru/big-images/ryzhik-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85786" y="3214686"/>
            <a:ext cx="142876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929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12. Отметь правильное решение задачи: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Ваня вскопал 8 грядок, а Петя 6.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Сколько всего грядок вскопали ребята?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4572008"/>
            <a:ext cx="3857652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8+6=14 (г.)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728" y="4572008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8-6=2 (г.)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214546" y="5143512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ПРАВИЛЬНО!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171451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13. У Иры столько же кукол, сколько у Юли. У Юли 7 кукол. Сколько кукол у обеих девочек?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2143116"/>
            <a:ext cx="1643074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285852" y="2214554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929322" y="2143116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2928934"/>
            <a:ext cx="8372476" cy="17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14. Миша прочитал 10 страниц. Ему осталось прочитать ещё 8 страниц. Сколько 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всего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страниц в книге?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142976" y="4643446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714744" y="4643446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286512" y="4643446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214546" y="5143512"/>
            <a:ext cx="492922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ВЕРНО!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372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УСТНЫЙ СЧЁТ 2 класс</vt:lpstr>
      <vt:lpstr>1. В какой строке записан отрезок натурального ряда?</vt:lpstr>
      <vt:lpstr>3. Сумма чисел 7 и 8  равна:</vt:lpstr>
      <vt:lpstr>5. 9 увеличить на 6, получится:</vt:lpstr>
      <vt:lpstr>7. Число 6 можно получить из разности чисел:</vt:lpstr>
      <vt:lpstr>9. Сколько дм и см в отрезке длиной 16 см:</vt:lpstr>
      <vt:lpstr>11. Отметь правильное решение задачи: Юра собрал 7 рыжиков, а лисичек на 6 больше. Сколько лисичек собрал Юра? </vt:lpstr>
      <vt:lpstr>12. Отметь правильное решение задачи: Ваня вскопал 8 грядок, а Петя 6.  Сколько всего грядок вскопали ребята?</vt:lpstr>
      <vt:lpstr>13. У Иры столько же кукол, сколько у Юли. У Юли 7 кукол. Сколько кукол у обеих девочек?</vt:lpstr>
      <vt:lpstr>15. На какие геометрические фигуры похожи кроны растений?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 2 класс</dc:title>
  <cp:lastModifiedBy>Admin</cp:lastModifiedBy>
  <cp:revision>23</cp:revision>
  <dcterms:modified xsi:type="dcterms:W3CDTF">2014-06-01T15:21:49Z</dcterms:modified>
</cp:coreProperties>
</file>