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6.jpeg"/><Relationship Id="rId7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2886095"/>
          </a:xfrm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УСТНЫЙ СЧЁТ</a:t>
            </a:r>
            <a:b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класс</a:t>
            </a:r>
            <a:endParaRPr lang="ru-RU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572008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Автор учитель начальных классов Муратова Ольга Витальевна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429000"/>
            <a:ext cx="8572560" cy="1214446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На сколько меньше было в ящике </a:t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дрелей, чем молотков?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500306"/>
            <a:ext cx="4000528" cy="857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8-4=4 (ин.)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357686" y="2571744"/>
            <a:ext cx="421484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8+4=12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(ин.)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2400" y="285728"/>
            <a:ext cx="8777318" cy="21447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14. Отметь правильное решение задач:</a:t>
            </a:r>
            <a:b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 ящике лежало 4 дрели и 8 молотков. Сколько всего инструментов лежало в ящике?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714612" y="5000636"/>
            <a:ext cx="4143404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ЗДОРОВО</a:t>
            </a: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!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074" name="Picture 2" descr="http://go4.imgsmail.ru/imgpreview?key=51937289f0e5c509&amp;mb=imgdb_preview_3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143512"/>
            <a:ext cx="2533650" cy="1438275"/>
          </a:xfrm>
          <a:prstGeom prst="rect">
            <a:avLst/>
          </a:prstGeom>
          <a:noFill/>
        </p:spPr>
      </p:pic>
      <p:pic>
        <p:nvPicPr>
          <p:cNvPr id="3076" name="Picture 4" descr="http://nvs-stroy.ru/upload/iblock/dea/1022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5020371"/>
            <a:ext cx="2428860" cy="1549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3" grpId="2" build="p"/>
      <p:bldP spid="5" grpId="0"/>
      <p:bldP spid="5" grpId="1"/>
      <p:bldP spid="5" grpId="2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654164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15. Найди периметр школьной клумбы, </a:t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если её длина 4м, а ширина 2 м. 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1802" y="1928802"/>
            <a:ext cx="6072198" cy="857256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б) 4м+4м+2м+2м=12м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0" y="1928802"/>
            <a:ext cx="385765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noProof="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4м+2м=6м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143372" y="3786190"/>
            <a:ext cx="4500594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ПРАВИЛЬНО!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http://krisflora.ru/d/93651/d/image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571876"/>
            <a:ext cx="3429024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1296974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16. На какие геометрические фигуры похожи постройки?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14480" y="4286256"/>
            <a:ext cx="4929222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МО-ЛОД-ЦЫ!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26" name="AutoShape 2" descr="data:image/jpeg;base64,/9j/4AAQSkZJRgABAQAAAQABAAD/2wCEAAkGBxQSEhUUExQUFhUUFhgYFhgYGRgYGBcYGRcaGBoYGhgYHCggGBolHRgXITEhJSkvLi4uHR8zODMsNygtLisBCgoKDg0OGBAQGiwfHBwsLCwsLCwsLCwsLCwsLCwsLCwsLCwsLCwsLCwsNywsLiwsLCwrKywsLCwsKy4rNyw4LP/AABEIAKwA8AMBIgACEQEDEQH/xAAcAAABBQEBAQAAAAAAAAAAAAACAQMEBQYABwj/xABBEAABAwIEAwUGBQEHAgcAAAABAAIRAyEEEjFBBVFhBhNxgZEiMqGxwfAHQtHh8VIUFRYjQ1NiM+IXJGNyk6LS/8QAGQEBAQEBAQEAAAAAAAAAAAAAAAECAwQF/8QAJBEAAgICAQQDAAMAAAAAAAAAAAECERIhAxMxQVEEFGEiMoH/2gAMAwEAAhEDEQA/ANPC6ESUBfbs+UDCWEULoSwDCWEUJYUsAQuhHC6EsAwuhFC6EsAwuhFC6EsAwuhFC6EsAQuIRwkhLAELoRELoVsAQuhHCSEsAQkhOQkhLA3CQhOQkhLA2QuhHCQhWwAQhITkJCEso2QhIThQkICZCVKlXOwClCWEsJYEXQlSpYEhdCVcpYoSFyVKlihIXQlXQligV0IoXJYBhdCVcUsAwuhEkVsAwkIRpCgAXQiSK2WgYSQihdCWAISIoSFLFAoSEZCSFbABCEhGhKWUxGH7QYilBJsIlpGoAjyWib2tpSAWPHPS31dssU15E6677x8v2QOBdJ0I+P6XXyIfImvJ6nxxfg9Eq9oaAAhxdMaDY+Oig1u0xJ9hoA5ukz5DTdYqnVI8rKS2tP1WpfJmzK44o1DeO1GiXFpvpHwsnR2p/wDTnziTtr5rIyeeqIv3Cyuaa8mnCPo3FHtJSNnZmnlr8r/BFW46B7rSfEwN9Y12+Kw7XzrqN53Tmc2IMnQg/ei0/kTM9OJpXcdqE2y+EfDqibxt8GS0X1/kLKYis8u1tymD0SPruIkmdLbWWXyTfk3jFeDZf3+Rc5Iidx1Tf+I3E+xTzeAd9FkGOM5pJI0jZAcQTqTba5TqcnsYx9G1/wAQPaYfRMjXVvwgqorcbrlxIcWyB7IFhHKVS0qt9dvNSHOaTLiLfd+aj5eR92FxxH8RxKqbueTIidJvMciho8UqtcC2o+QTYkkehUStULmw24B++gUWnUI81Mn3GKNzwftD3jslQNaT7pFgel9Cr6F5W2tNiPqrCtxmuPYD3RliZvAMxOoK9EPktakcpcW9HoZC5ebN45Va0MDzEzczp1Og6JcTxWrUaGveSOW0gR5+a6faROkzZcQ4/RpECc5M2ZBiOZ2lNntJQtd1/wDjp4rCuOqbcZvusfZZemj0QcboX/zB7I638OaaqdocOPzz4AnUTf75rAsGo2F58EznM7K/Ykx00eiYnjdJtIVJBzWAF4dEwY62Vdh+1bHZs7Sy3skX59LHRYxzJI+46JT9/fmo+eWirjRq8DWbSrgNqgtM5rwItDj+UnTTqFpwZE7H71XldRsXvHLl+ql4Lihp5oJhzYcJmQPv5rUOdruR8Z6TKFyynBO0FOmzI8uja2nMD2tPIboqna0ycrBl2uZPImLDwXbrRoxgzLZxMXBJXUa/OSD81Y1aQOtjOsfNN1KcQcptrvfp0XxlJM9hEdiBKSnWiQne6bqNYMbGPqnDggblwA3E69ZGi1aFA0a0p5rT5qL3Zm3P9tl1KrG8x5+CtkomFxgSuYN5/hRjX1Ov2E5TfInRWyD2IbPjf0CYaJ8fvmUbmmJ9eX8rmNHMk9BcK3ojAftCMFvLXSdRzTxwwO97fe6brUY0kwPMqZIUNucBcCY0R0YPvTA1i5SMZM5v3QvpOaJA6TtHgllGq9ctBDQcpdba38JaABkEwnKTzEOBHLn6oajnC8DnporYI9SvB9mB1jouqvc8XvcfLVcQHcxHhp4IS8taIaTPn8FdEo5jIdrr9URdpM7eSaNWwzWnZK0hwnSEf6UWniwbckpddDkbaBF59bprEm4iR7UfD+U0Qd730hGX7W1+abcZ6aen2U290zE/ZVFEtiGbag+SbebEpGVZ8xPheETFBVH/AKJqI2Tlonp4pQ42+Pp/KqkShmowxbYfykbUdBlOtEnxTbhY6LWXgUaM8OqN92wtrBFvNNvoOAMtnr7tt9rqfV4uxus9YAMechT8PXY4CC2SJ/MLdYXy85Luj2YxfYzhw86S0/fJA/DOOpBWoq4Ru7R43H0UepgGH+offgquYj4TOMoAaiZ1k6eHJB3WUGGkjYRbpfktFU4YLjOfOP8A9BQMVwv/AJwW6XAPo5dI8qZh8dFG6kb2cN+Y8OSWlUid5UuuXtdlIgjzjxQVKguYAPPRd8rOeIHe5td/h1U1rBlkG5sFX5mR77fIhR62MYPz2HU/IJsuJcNMzBM+Gqb7ydv1VK3HU9S/ygtn1TdXjlMWA9EoYl5TysvN48Y8E5UqB0jmIvKzD+PM/pcfT6wi/wASAaUyfSfTMmLZrFF0xjhrt5HzMJvFAv0Nh0uLxz6Kmd2jn/TKa/xE+/8Aljpc/KFdjFF3SZHMz980JcRGvyF1RO4+8/kaPCbIh2gO9MHwdHzaVaYxRc1byDJnkB+vUIqLGmxN+ca/H7sqL+/bH/L9r8pz2HUjJ7XqEI447/baY5k/slMUjS9zbUHoRBHx8VxLTYg+Y+V1mP76q6CP0/RF/ftXfKfJTFikXtWjckRtG2n8BK1p5aG3M/dlQs468flHkY8dQU5/iF3+2I/93/atbJii5pkiCdT+2qkVcs2+FupVIztED7zD5aJw8bp7z8/mPqpTI4ljU/X0shpiBdRqeOpmcrhJ8lMo39FbM00NZ7dbpt9WRBTjqEEdAkqsE33utJohY0mEGST4bTzClNxXMHw5+CqKXFMzocRE+h9dFesYPebBPP8AhfPf6dYr9JeFxZyjLnYOU/cap/8AvJwkk2G5aNOtvFUz6xBgA35/FBxKl3jHsgtDxFiTrF7n4KKKb2dVPQ7W7fUhIaGvIFrljSfE/ostju2WKrey3K1p/K0SPUqrxXA6zJOWQNxoNpO4C2nDuxrqdAOyudUeM0AWY2NT/U7/AIjqvRjxQ2ZuUjF1cdXNy8jwt8lGe17/AHiT4r1o9g2tLO9cXZyWgMhoBykw55kxY3DfNazA9m6NGO6pU2nmW5nWjclH8hLsjUeJvuz5/wAPwt7rNaT0AJ+AVxgew2Mq+7QeBzcMg/8AtBXvNPDkTDi0chAClU8OLZnGLSQYJHl4rn9mXo10o+zwzDfhzjHRLA3xc0fIq1w34V1z71em3oM7v0Xp3AMDWp0QMRU72pmfLpmW5jksAADlgGAp/wDZG8rdST81mXPO6KuOB5pT/CbniXHwpfrUTtP8Kae+Iqf/ABtHzJXoeN4fSqZS9ocWmQYNrgzY30Gqj8c4LTxNB9B0sZUjNkDWkwZtbVZ6s/ZcY+jCs/DDDA+1XceX/Tbb0J+Snt/DnAMgPLgf+VQAnyELc0cI1pLhAzAZsrWguI/MXC5tZM4rhNKpVo1ngmphy80jmIANRoa6RvZo8Ezk+8mWorwZD/w3wLhLc8aWqE/NRn/hfhCYD646WPzavRabAb6z180ZYFM5+xUfR5niPw+4fTNMVHPGc5Wy4jM4a+Z9Fa4f8OsC0H/Ja4/8y4nyl9locfQp1Cw1GhxYczZ2PMdU/SxjZ1TKfstR9GWxvZXhtLIKlPDsNQ5WBwcMzrey2CZNwlxP4f4Fw/6Abf8AK57SfIXVn2o4c3FHD/5hZ3FXvJiZ9nLHQ+1I8PBXNPENJKW6VNk/ww2G7AcOqAljMwEgkVXmCNQeRHJRcZ+FuEIlj6tPrna4eecfVb3heCp0c+S3eVHVHXn2n6qTicI17XtP+q0tcd7tyzyTOafca9HktX8IyfcxM+NIH4tqfRVeN/C3FM9x1N/mWn4r2rE4BtSn3RNiACRGxB5Km7Xcap4JlKq9tQsNTKQwD+hxEy4cvgtrm5PZHGB4HxngNbCuDa7CwnSdHRrBm/0tzScILw4ZTb824jdeido+2OExVA0slUuzBze8YwiQebX8iRMbrFYzGNJhrZaQQYMR4W0XqhNyW1R5puK/qTv7Y1zZbNx5qt47WloaPE+A09fp1VYKrqZMacj92TtbFioLmDH3da8aOOywo1HMIItyEg2Bveb69Fd0eK5jGWJNpJv9/Qqnp1wPy8rA89/kpvA+ItFWSzO0WIEeyeY+9l45JvwdFtlkcQZLsszab/Y0Um7wORvb68lKfjqBM922NpJBHxSni2GEWaLbE/OVz/k/DOy497Y03AtzUwIjMJnYF1wdNl6bgqUN08Tufh4rznDdoaHfUhnDAXAS8+z0M6gTC9Lw5kC5IMGdfiFpppbOsUl2JHd8+aYxNYD8yaxWNDd1RYzHglWMbDdF7TcCdVKoYhhLmh3tMjMOWYSPUBZjA12tmBEkuIFhLjJ/VWDca0FzgLuABPMNmB5SfVHFhMtMZj6dHJmzHPUbTEXhzzAnk2U9UrALP1uJg6iYMibwQbG6Zq8SnRFBkckXNTGNmOqpuzPaT+096XUwzu35RBJkXuSRfQqK7EyVJoVZW8NEUjT0sQE66t0VbhX2XV68clypmyxZVkaLq2IjZVtHFIcdiLWRRZNFfxDHk7BVrce4aBN16hlRg9d4wOTnssavEHRsiwvECDtJ1PPlJ1VU965j1rBUTNl87iz7hpEwcs6ZoOWekwtDwuu5zW5ozQM0aTF46SvP2O9rXVajgmOGhK5ThRuMrL/EVQ2MwMFzW2E6kAJimzvabe+pMzfmYYe0OuLZhfx6qY14Sly5pGzE9qux1J9Jxw2Eoms6RcEflPu5XAB0x0XieKovY0PLYGg8TJE+i+og5eB9qKjWVK9BzQA19RoMaAOJaelo9V245taOPJFdzLFwI2g3UKtQ3alzRptZRy4jdeiKOCRZmpqDYcjtPlulbiMotEdPqoxqanUnz1680LH7xKqCbJjscdCSPVTsHgH1Og5qoZXg5o3m94T7uJVD+dw9Rp4FXfg1kbXhvZai5tQVBmLrNcdQI/L1lP8ABcVjeHl1Jv8A5mgIysJyubzySDB6aLFYXjtZjszXunQySQbzzUnGdpa9SLhpB1aAFzcX5NZo9RPFO9GbK9s/lcACOhgn5pg1+i864R2iq0jLy6o29i6/qb87K1x3a2QO6aQ6b5ogeUX25KY0HyWas4rL0XHFE6RpsvLqmMe8klzib3k7/eiLCYh4hzSQ4XkfL4K0ZzPTu9K51eIkgTzMXtYeqy+H7WAMOanNQbyMpM7jbylZniXEX1XS8kxz28ABZVRGR6lTq7gg+anYarovNuzHHe6Ja9zRT5Eb20I0tuVrqPanC/7rR4yOfToo4tmoyNhQrnLqPJNYnFWWcZ21wumf80Xa4crzHX4IuK9rKDYAcHS4XGmWbu0uLH4Ll06Z1c9F7h8Sm8TjwHhpddxgCdY/c/FM8N4rRcTle0mCcs+1EXtqme1fA+/bSc2oadSm4EkAkEH3hY2vodoSknsW2gMS8E2Ov1+ij5SmqWILS5jtRF4MGR18EbsTHjb5+C6JHNsRzSujoUprdUnfdfmtaIDoVJwuILXBRHOEg7p1lQTF7jkdjz8wo0gmXPG+0uJwwZUpUG1qIae9EuDwZsQQ0wI3g63hWXZztnhcbApvy1D/AKdSGuPRpBIf5FVHC8U6mdSb2toP5krPdu8dRw5Lv7AHd/RfT7+cjc7xoWhpBcIBuQdY3XnwTdHXJ97PWTAEmwGp0heKfiGW08dVcXCHhjwBckFgGnkmKv4l16batKmW1KdTN3RqA95Ra4mGE5jngZRJnTUrG8Qxrq1R9Wp773Fxjr+mi6Q4aezM+RNaG8W9rn5miA7b+Ew+mhc7MQBJJUioYsPXmV3qjgME+B8UrZ3HP4J2nTuM2m90eOa2CWjRU1QNNwB2++SJxA3t+y0reEUXBuYNBLQeR2k6p5nAaAE5QQedx80yLRlARFnDwRinP7LVjgdG8saJGwgbLsVwihTGgbmtrB8j6K5WKMg+BuEgftNlrnYSiymXua0QNYuTyHXVZCu6STp0jooZY4a/gip1fv781GkePyRDopREh8VAZR0cK93uib6SLfY3UfuyIsrDhFfLMjqJRtpGkhpmEnOJIewXbAvcWmUNHA1X6M9TCuXYYNl4zS/3tIH8mFMwGJYDJnTmfks57N4lCeEVx+UX6pnG4OrRALw0BxgX3iVsquNY6OXnt9hZ3j7e99qfdJIG0ECR8lqzJVCpmIJAM9JWx4D2qqgMFSq/u2NhzS4EunS5bLYsIkjdYljDt922+KcpuvAty6X08NEaRFrseiDj2cGo1pIAMXDQYEk+E2AVbW7Whnsmg6RBPtiL3j3beipsPUJaRNzoOeoI+SDEezLIlhgzoCNRPhJ+KkUbZeUO2jC6H0S1vNr8x8cuUfArR8Ox1GuJpua61xNxvdpv8F5u3Dd8+JawkbD2fEgG0prGYHu794CW6ENM+RLlvFGGeqVqUbTF7JWn5rCcP7S12tjvA7T2qjZIHKxuOuqTEdpa4aSXgk29wAQQdp10vKSjHwFZoOJdpKlF5aMK94E5XAnK4ASTZhjefBZo8do1HU3YmjVqik3KAa5ykbnLksTYkzeEzw7tDUpWc8xbW/uz+qp6lYv8NJsAABbRYxK2yZxvE4Vzmuw1F9LUuD3572gNGwF99+iqspOmiOszKbkGb2QuqrRkdoMiTMk28Pu3xQ122suwhmT0j1Q4qqIAG6E8kwUx02G5+qep0hrHrt8Lp7uxo20TNxINr+IhOU2AlpI3veIh3hpBN4i291aKaTA1WOE+zO4t7Mc97mfvRrE8Sa12WGxubdYJVA5xaBO0xI8Ouul+gskp1csu8trZumsc7rOJqy4dxTM4xYZbRI8oi/iqziNXOACdDOswNLGb7/ugo4oAi2l5MGwO8gBI50kREbEXuNZ8J+flcRZExtQwGhsA6xzVdkdyKtZ6Enwi4I3m4IGqccwFrpLdjpeSTYf02nXmOStEKZjJ0lWFNto2+XVOtoiQM2sgkCb7aRAPO6Ksy0jlcDnNx9ylAFtKwMA+1Eb6TysFJawA6Xty9SNxJTRcIkHQe8ZPK1tDYj1T7RYAAjWRO+2g1hGiWSe7zME/lINic0jQRH3CjY2k0OJBLZj2ZDrnedfLqNU5Rqm4EQQIb118v4TdWn1tFrjXc2ubH5LNFTCacsTFwIvoDP8ACQVZOW0u+9Y6/cJpxBuBvNiBuRpFvj+hUWC1iTGp8Qdha4J81aFjbaY2ERvJEwRImNfqE82g33T7x5AQPjbbnEbyhDDLjlJJiDyE9d4+whiReARqJ0308zA2iFSE2hSGUwQZ8b/t5+ibxVIObsP08hbUeqPvRuAPMGSRrHNNsEzdl7AGRFuQBQEGmIIdMeI3gHTW1kmXMQSfe5+sW1Ul72TOYWAEZTmHmYvomjWpgC9Q89BygeoS0BttANJ01taLAG8wREkbXRU2A5hAMT4gx+yUYwSBBt/UR4jbqU2cYI90Eef2dlU0BRh6YIdzvfT1n7sh4jUIAtAtfqBsNk+MVytzgX0/qAnc+irsZUl15MaTr59VGQiVOqYJ5JyoU0VEaQQeheeaFOBq0aLV1ZjhcukkcjMeSXvmAR7R9LX6aKDlsDzKJugPP7+qhmibTxDd501tPW5BlEKjBu7WbwVXuuupn5KFLCm5kau+H62XPqgmATHkJ9FCqvidLfonqz9oESdkIx51ccidrxH1hcKjQNXydwQFGrjTom6h9lASqmIZoATGxI310H3ZK3FDdpI0946cugUKoN0TCoGizdWbEhhve7ndeXikGJDb5ROm/wCq7h9EPJDpIA5+CgBxzROsD0KoRZ4Xirm6QBsBH1Fk6/iT8t8u+jQIPkqlpvMC9vgVOqnKYH9M/AH6rDlRGBUxVQNnObajz+Mc+qZfXOhN4UpzzsYh8CALa7x0Vfij7U8wDG0lE7L4CfV5T6oxiI++qjluv3zXU2yYK0CQyuDrGmnJCTmETabHUXkfOEDGAH75J/D0w4luxjTa+ypWRO8M80ve22upVOnmyneD5QYUHEax4+aUQeeM3U7dU5ghzkctNRz9fioecgWt6pyid+cqlaLJ+gAcCNCLadVDrMmSNIXMOa5Qn3T4T8ioZI9MAm/I/KyEEWPPXx/dO0Plbygn6KM3TzVNIV2pXFnNELz4JXDRCn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857500" cy="2047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 descr="http://restinworld.ru/nuke/objects/countries_stories/5/5tfkd3nb58fis4l2j6p6a3l1f148eaa0/image/earth_building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1472" y="1714488"/>
            <a:ext cx="3090107" cy="2214578"/>
          </a:xfrm>
          <a:prstGeom prst="rect">
            <a:avLst/>
          </a:prstGeom>
          <a:noFill/>
        </p:spPr>
      </p:pic>
      <p:pic>
        <p:nvPicPr>
          <p:cNvPr id="1038" name="Picture 14" descr="https://encrypted-tbn2.gstatic.com/images?q=tbn:ANd9GcSS-RA7FcgTpDJY-ggJASSRZkC-IuLoBBtubcI4vlRdw_Kgd4wBbw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000496" y="1714488"/>
            <a:ext cx="4857784" cy="2143140"/>
          </a:xfrm>
          <a:prstGeom prst="rect">
            <a:avLst/>
          </a:prstGeom>
          <a:noFill/>
        </p:spPr>
      </p:pic>
      <p:pic>
        <p:nvPicPr>
          <p:cNvPr id="13" name="Picture 18" descr="&amp;SHcy;&amp;acy;&amp;r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19" y="5286388"/>
            <a:ext cx="1619261" cy="1214446"/>
          </a:xfrm>
          <a:prstGeom prst="rect">
            <a:avLst/>
          </a:prstGeom>
          <a:noFill/>
        </p:spPr>
      </p:pic>
      <p:pic>
        <p:nvPicPr>
          <p:cNvPr id="14" name="Picture 16" descr="&amp;TScy;&amp;icy;&amp;lcy;&amp;icy;&amp;ncy;&amp;dcy;&amp;rcy;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18" y="5286388"/>
            <a:ext cx="1643074" cy="1232306"/>
          </a:xfrm>
          <a:prstGeom prst="rect">
            <a:avLst/>
          </a:prstGeom>
          <a:noFill/>
        </p:spPr>
      </p:pic>
      <p:pic>
        <p:nvPicPr>
          <p:cNvPr id="15" name="Picture 14" descr="http://900igr.net/datas/tsvet-i-forma/Figury-6.files/0025-025-Piramid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8992" y="5286388"/>
            <a:ext cx="1595448" cy="1214446"/>
          </a:xfrm>
          <a:prstGeom prst="rect">
            <a:avLst/>
          </a:prstGeom>
          <a:noFill/>
        </p:spPr>
      </p:pic>
      <p:pic>
        <p:nvPicPr>
          <p:cNvPr id="16" name="Picture 20" descr="&amp;Pcy;&amp;acy;&amp;rcy;&amp;acy;&amp;lcy;&amp;lcy;&amp;iecy;&amp;lcy;&amp;iecy;&amp;pcy;&amp;icy;&amp;pcy;&amp;iecy;&amp;dcy;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0628" y="5286388"/>
            <a:ext cx="1863125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98 0.05666 L -0.03698 -0.276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6846 L 0.00087 -0.2645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1296974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16. На какие геометрические фигуры похожи постройки?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214546" y="1714488"/>
            <a:ext cx="4929222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УМ-НИ-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ЦЫ!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26" name="AutoShape 2" descr="data:image/jpeg;base64,/9j/4AAQSkZJRgABAQAAAQABAAD/2wCEAAkGBxQSEhUUExQUFhUUFhgYFhgYGRgYGBcYGRcaGBoYGhgYHCggGBolHRgXITEhJSkvLi4uHR8zODMsNygtLisBCgoKDg0OGBAQGiwfHBwsLCwsLCwsLCwsLCwsLCwsLCwsLCwsLCwsLCwsNywsLiwsLCwrKywsLCwsKy4rNyw4LP/AABEIAKwA8AMBIgACEQEDEQH/xAAcAAABBQEBAQAAAAAAAAAAAAACAQMEBQYABwj/xABBEAABAwIEAwUGBQEHAgcAAAABAAIRAyEEEjFBBVFhBhNxgZEiMqGxwfAHQtHh8VIUFRYjQ1NiM+IXJGNyk6LS/8QAGQEBAQEBAQEAAAAAAAAAAAAAAAECAwQF/8QAJBEAAgICAQQDAAMAAAAAAAAAAAECERIhAxMxQVEEFGEiMoH/2gAMAwEAAhEDEQA/ANPC6ESUBfbs+UDCWEULoSwDCWEUJYUsAQuhHC6EsAwuhFC6EsAwuhFC6EsAwuhFC6EsAQuIRwkhLAELoRELoVsAQuhHCSEsAQkhOQkhLA3CQhOQkhLA2QuhHCQhWwAQhITkJCEso2QhIThQkICZCVKlXOwClCWEsJYEXQlSpYEhdCVcpYoSFyVKlihIXQlXQligV0IoXJYBhdCVcUsAwuhEkVsAwkIRpCgAXQiSK2WgYSQihdCWAISIoSFLFAoSEZCSFbABCEhGhKWUxGH7QYilBJsIlpGoAjyWib2tpSAWPHPS31dssU15E6677x8v2QOBdJ0I+P6XXyIfImvJ6nxxfg9Eq9oaAAhxdMaDY+Oig1u0xJ9hoA5ukz5DTdYqnVI8rKS2tP1WpfJmzK44o1DeO1GiXFpvpHwsnR2p/wDTnziTtr5rIyeeqIv3Cyuaa8mnCPo3FHtJSNnZmnlr8r/BFW46B7rSfEwN9Y12+Kw7XzrqN53Tmc2IMnQg/ei0/kTM9OJpXcdqE2y+EfDqibxt8GS0X1/kLKYis8u1tymD0SPruIkmdLbWWXyTfk3jFeDZf3+Rc5Iidx1Tf+I3E+xTzeAd9FkGOM5pJI0jZAcQTqTba5TqcnsYx9G1/wAQPaYfRMjXVvwgqorcbrlxIcWyB7IFhHKVS0qt9dvNSHOaTLiLfd+aj5eR92FxxH8RxKqbueTIidJvMciho8UqtcC2o+QTYkkehUStULmw24B++gUWnUI81Mn3GKNzwftD3jslQNaT7pFgel9Cr6F5W2tNiPqrCtxmuPYD3RliZvAMxOoK9EPktakcpcW9HoZC5ebN45Va0MDzEzczp1Og6JcTxWrUaGveSOW0gR5+a6faROkzZcQ4/RpECc5M2ZBiOZ2lNntJQtd1/wDjp4rCuOqbcZvusfZZemj0QcboX/zB7I638OaaqdocOPzz4AnUTf75rAsGo2F58EznM7K/Ykx00eiYnjdJtIVJBzWAF4dEwY62Vdh+1bHZs7Sy3skX59LHRYxzJI+46JT9/fmo+eWirjRq8DWbSrgNqgtM5rwItDj+UnTTqFpwZE7H71XldRsXvHLl+ql4Lihp5oJhzYcJmQPv5rUOdruR8Z6TKFyynBO0FOmzI8uja2nMD2tPIboqna0ycrBl2uZPImLDwXbrRoxgzLZxMXBJXUa/OSD81Y1aQOtjOsfNN1KcQcptrvfp0XxlJM9hEdiBKSnWiQne6bqNYMbGPqnDggblwA3E69ZGi1aFA0a0p5rT5qL3Zm3P9tl1KrG8x5+CtkomFxgSuYN5/hRjX1Ov2E5TfInRWyD2IbPjf0CYaJ8fvmUbmmJ9eX8rmNHMk9BcK3ojAftCMFvLXSdRzTxwwO97fe6brUY0kwPMqZIUNucBcCY0R0YPvTA1i5SMZM5v3QvpOaJA6TtHgllGq9ctBDQcpdba38JaABkEwnKTzEOBHLn6oajnC8DnporYI9SvB9mB1jouqvc8XvcfLVcQHcxHhp4IS8taIaTPn8FdEo5jIdrr9URdpM7eSaNWwzWnZK0hwnSEf6UWniwbckpddDkbaBF59bprEm4iR7UfD+U0Qd730hGX7W1+abcZ6aen2U290zE/ZVFEtiGbag+SbebEpGVZ8xPheETFBVH/AKJqI2Tlonp4pQ42+Pp/KqkShmowxbYfykbUdBlOtEnxTbhY6LWXgUaM8OqN92wtrBFvNNvoOAMtnr7tt9rqfV4uxus9YAMechT8PXY4CC2SJ/MLdYXy85Luj2YxfYzhw86S0/fJA/DOOpBWoq4Ru7R43H0UepgGH+offgquYj4TOMoAaiZ1k6eHJB3WUGGkjYRbpfktFU4YLjOfOP8A9BQMVwv/AJwW6XAPo5dI8qZh8dFG6kb2cN+Y8OSWlUid5UuuXtdlIgjzjxQVKguYAPPRd8rOeIHe5td/h1U1rBlkG5sFX5mR77fIhR62MYPz2HU/IJsuJcNMzBM+Gqb7ydv1VK3HU9S/ygtn1TdXjlMWA9EoYl5TysvN48Y8E5UqB0jmIvKzD+PM/pcfT6wi/wASAaUyfSfTMmLZrFF0xjhrt5HzMJvFAv0Nh0uLxz6Kmd2jn/TKa/xE+/8Aljpc/KFdjFF3SZHMz980JcRGvyF1RO4+8/kaPCbIh2gO9MHwdHzaVaYxRc1byDJnkB+vUIqLGmxN+ca/H7sqL+/bH/L9r8pz2HUjJ7XqEI447/baY5k/slMUjS9zbUHoRBHx8VxLTYg+Y+V1mP76q6CP0/RF/ftXfKfJTFikXtWjckRtG2n8BK1p5aG3M/dlQs468flHkY8dQU5/iF3+2I/93/atbJii5pkiCdT+2qkVcs2+FupVIztED7zD5aJw8bp7z8/mPqpTI4ljU/X0shpiBdRqeOpmcrhJ8lMo39FbM00NZ7dbpt9WRBTjqEEdAkqsE33utJohY0mEGST4bTzClNxXMHw5+CqKXFMzocRE+h9dFesYPebBPP8AhfPf6dYr9JeFxZyjLnYOU/cap/8AvJwkk2G5aNOtvFUz6xBgA35/FBxKl3jHsgtDxFiTrF7n4KKKb2dVPQ7W7fUhIaGvIFrljSfE/ostju2WKrey3K1p/K0SPUqrxXA6zJOWQNxoNpO4C2nDuxrqdAOyudUeM0AWY2NT/U7/AIjqvRjxQ2ZuUjF1cdXNy8jwt8lGe17/AHiT4r1o9g2tLO9cXZyWgMhoBykw55kxY3DfNazA9m6NGO6pU2nmW5nWjclH8hLsjUeJvuz5/wAPwt7rNaT0AJ+AVxgew2Mq+7QeBzcMg/8AtBXvNPDkTDi0chAClU8OLZnGLSQYJHl4rn9mXo10o+zwzDfhzjHRLA3xc0fIq1w34V1z71em3oM7v0Xp3AMDWp0QMRU72pmfLpmW5jksAADlgGAp/wDZG8rdST81mXPO6KuOB5pT/CbniXHwpfrUTtP8Kae+Iqf/ABtHzJXoeN4fSqZS9ocWmQYNrgzY30Gqj8c4LTxNB9B0sZUjNkDWkwZtbVZ6s/ZcY+jCs/DDDA+1XceX/Tbb0J+Snt/DnAMgPLgf+VQAnyELc0cI1pLhAzAZsrWguI/MXC5tZM4rhNKpVo1ngmphy80jmIANRoa6RvZo8Ezk+8mWorwZD/w3wLhLc8aWqE/NRn/hfhCYD646WPzavRabAb6z180ZYFM5+xUfR5niPw+4fTNMVHPGc5Wy4jM4a+Z9Fa4f8OsC0H/Ja4/8y4nyl9locfQp1Cw1GhxYczZ2PMdU/SxjZ1TKfstR9GWxvZXhtLIKlPDsNQ5WBwcMzrey2CZNwlxP4f4Fw/6Abf8AK57SfIXVn2o4c3FHD/5hZ3FXvJiZ9nLHQ+1I8PBXNPENJKW6VNk/ww2G7AcOqAljMwEgkVXmCNQeRHJRcZ+FuEIlj6tPrna4eecfVb3heCp0c+S3eVHVHXn2n6qTicI17XtP+q0tcd7tyzyTOafca9HktX8IyfcxM+NIH4tqfRVeN/C3FM9x1N/mWn4r2rE4BtSn3RNiACRGxB5Km7Xcap4JlKq9tQsNTKQwD+hxEy4cvgtrm5PZHGB4HxngNbCuDa7CwnSdHRrBm/0tzScILw4ZTb824jdeido+2OExVA0slUuzBze8YwiQebX8iRMbrFYzGNJhrZaQQYMR4W0XqhNyW1R5puK/qTv7Y1zZbNx5qt47WloaPE+A09fp1VYKrqZMacj92TtbFioLmDH3da8aOOywo1HMIItyEg2Bveb69Fd0eK5jGWJNpJv9/Qqnp1wPy8rA89/kpvA+ItFWSzO0WIEeyeY+9l45JvwdFtlkcQZLsszab/Y0Um7wORvb68lKfjqBM922NpJBHxSni2GEWaLbE/OVz/k/DOy497Y03AtzUwIjMJnYF1wdNl6bgqUN08Tufh4rznDdoaHfUhnDAXAS8+z0M6gTC9Lw5kC5IMGdfiFpppbOsUl2JHd8+aYxNYD8yaxWNDd1RYzHglWMbDdF7TcCdVKoYhhLmh3tMjMOWYSPUBZjA12tmBEkuIFhLjJ/VWDca0FzgLuABPMNmB5SfVHFhMtMZj6dHJmzHPUbTEXhzzAnk2U9UrALP1uJg6iYMibwQbG6Zq8SnRFBkckXNTGNmOqpuzPaT+096XUwzu35RBJkXuSRfQqK7EyVJoVZW8NEUjT0sQE66t0VbhX2XV68clypmyxZVkaLq2IjZVtHFIcdiLWRRZNFfxDHk7BVrce4aBN16hlRg9d4wOTnssavEHRsiwvECDtJ1PPlJ1VU965j1rBUTNl87iz7hpEwcs6ZoOWekwtDwuu5zW5ozQM0aTF46SvP2O9rXVajgmOGhK5ThRuMrL/EVQ2MwMFzW2E6kAJimzvabe+pMzfmYYe0OuLZhfx6qY14Sly5pGzE9qux1J9Jxw2Eoms6RcEflPu5XAB0x0XieKovY0PLYGg8TJE+i+og5eB9qKjWVK9BzQA19RoMaAOJaelo9V245taOPJFdzLFwI2g3UKtQ3alzRptZRy4jdeiKOCRZmpqDYcjtPlulbiMotEdPqoxqanUnz1680LH7xKqCbJjscdCSPVTsHgH1Og5qoZXg5o3m94T7uJVD+dw9Rp4FXfg1kbXhvZai5tQVBmLrNcdQI/L1lP8ABcVjeHl1Jv8A5mgIysJyubzySDB6aLFYXjtZjszXunQySQbzzUnGdpa9SLhpB1aAFzcX5NZo9RPFO9GbK9s/lcACOhgn5pg1+i864R2iq0jLy6o29i6/qb87K1x3a2QO6aQ6b5ogeUX25KY0HyWas4rL0XHFE6RpsvLqmMe8klzib3k7/eiLCYh4hzSQ4XkfL4K0ZzPTu9K51eIkgTzMXtYeqy+H7WAMOanNQbyMpM7jbylZniXEX1XS8kxz28ABZVRGR6lTq7gg+anYarovNuzHHe6Ja9zRT5Eb20I0tuVrqPanC/7rR4yOfToo4tmoyNhQrnLqPJNYnFWWcZ21wumf80Xa4crzHX4IuK9rKDYAcHS4XGmWbu0uLH4Ll06Z1c9F7h8Sm8TjwHhpddxgCdY/c/FM8N4rRcTle0mCcs+1EXtqme1fA+/bSc2oadSm4EkAkEH3hY2vodoSknsW2gMS8E2Ov1+ij5SmqWILS5jtRF4MGR18EbsTHjb5+C6JHNsRzSujoUprdUnfdfmtaIDoVJwuILXBRHOEg7p1lQTF7jkdjz8wo0gmXPG+0uJwwZUpUG1qIae9EuDwZsQQ0wI3g63hWXZztnhcbApvy1D/AKdSGuPRpBIf5FVHC8U6mdSb2toP5krPdu8dRw5Lv7AHd/RfT7+cjc7xoWhpBcIBuQdY3XnwTdHXJ97PWTAEmwGp0heKfiGW08dVcXCHhjwBckFgGnkmKv4l16batKmW1KdTN3RqA95Ra4mGE5jngZRJnTUrG8Qxrq1R9Wp773Fxjr+mi6Q4aezM+RNaG8W9rn5miA7b+Ew+mhc7MQBJJUioYsPXmV3qjgME+B8UrZ3HP4J2nTuM2m90eOa2CWjRU1QNNwB2++SJxA3t+y0reEUXBuYNBLQeR2k6p5nAaAE5QQedx80yLRlARFnDwRinP7LVjgdG8saJGwgbLsVwihTGgbmtrB8j6K5WKMg+BuEgftNlrnYSiymXua0QNYuTyHXVZCu6STp0jooZY4a/gip1fv781GkePyRDopREh8VAZR0cK93uib6SLfY3UfuyIsrDhFfLMjqJRtpGkhpmEnOJIewXbAvcWmUNHA1X6M9TCuXYYNl4zS/3tIH8mFMwGJYDJnTmfks57N4lCeEVx+UX6pnG4OrRALw0BxgX3iVsquNY6OXnt9hZ3j7e99qfdJIG0ECR8lqzJVCpmIJAM9JWx4D2qqgMFSq/u2NhzS4EunS5bLYsIkjdYljDt922+KcpuvAty6X08NEaRFrseiDj2cGo1pIAMXDQYEk+E2AVbW7Whnsmg6RBPtiL3j3beipsPUJaRNzoOeoI+SDEezLIlhgzoCNRPhJ+KkUbZeUO2jC6H0S1vNr8x8cuUfArR8Ox1GuJpua61xNxvdpv8F5u3Dd8+JawkbD2fEgG0prGYHu794CW6ENM+RLlvFGGeqVqUbTF7JWn5rCcP7S12tjvA7T2qjZIHKxuOuqTEdpa4aSXgk29wAQQdp10vKSjHwFZoOJdpKlF5aMK94E5XAnK4ASTZhjefBZo8do1HU3YmjVqik3KAa5ykbnLksTYkzeEzw7tDUpWc8xbW/uz+qp6lYv8NJsAABbRYxK2yZxvE4Vzmuw1F9LUuD3572gNGwF99+iqspOmiOszKbkGb2QuqrRkdoMiTMk28Pu3xQ122suwhmT0j1Q4qqIAG6E8kwUx02G5+qep0hrHrt8Lp7uxo20TNxINr+IhOU2AlpI3veIh3hpBN4i291aKaTA1WOE+zO4t7Mc97mfvRrE8Sa12WGxubdYJVA5xaBO0xI8Ouul+gskp1csu8trZumsc7rOJqy4dxTM4xYZbRI8oi/iqziNXOACdDOswNLGb7/ugo4oAi2l5MGwO8gBI50kREbEXuNZ8J+flcRZExtQwGhsA6xzVdkdyKtZ6Enwi4I3m4IGqccwFrpLdjpeSTYf02nXmOStEKZjJ0lWFNto2+XVOtoiQM2sgkCb7aRAPO6Ksy0jlcDnNx9ylAFtKwMA+1Eb6TysFJawA6Xty9SNxJTRcIkHQe8ZPK1tDYj1T7RYAAjWRO+2g1hGiWSe7zME/lINic0jQRH3CjY2k0OJBLZj2ZDrnedfLqNU5Rqm4EQQIb118v4TdWn1tFrjXc2ubH5LNFTCacsTFwIvoDP8ACQVZOW0u+9Y6/cJpxBuBvNiBuRpFvj+hUWC1iTGp8Qdha4J81aFjbaY2ERvJEwRImNfqE82g33T7x5AQPjbbnEbyhDDLjlJJiDyE9d4+whiReARqJ0308zA2iFSE2hSGUwQZ8b/t5+ibxVIObsP08hbUeqPvRuAPMGSRrHNNsEzdl7AGRFuQBQEGmIIdMeI3gHTW1kmXMQSfe5+sW1Ul72TOYWAEZTmHmYvomjWpgC9Q89BygeoS0BttANJ01taLAG8wREkbXRU2A5hAMT4gx+yUYwSBBt/UR4jbqU2cYI90Eef2dlU0BRh6YIdzvfT1n7sh4jUIAtAtfqBsNk+MVytzgX0/qAnc+irsZUl15MaTr59VGQiVOqYJ5JyoU0VEaQQeheeaFOBq0aLV1ZjhcukkcjMeSXvmAR7R9LX6aKDlsDzKJugPP7+qhmibTxDd501tPW5BlEKjBu7WbwVXuuupn5KFLCm5kau+H62XPqgmATHkJ9FCqvidLfonqz9oESdkIx51ccidrxH1hcKjQNXydwQFGrjTom6h9lASqmIZoATGxI310H3ZK3FDdpI0946cugUKoN0TCoGizdWbEhhve7ndeXikGJDb5ROm/wCq7h9EPJDpIA5+CgBxzROsD0KoRZ4Xirm6QBsBH1Fk6/iT8t8u+jQIPkqlpvMC9vgVOqnKYH9M/AH6rDlRGBUxVQNnObajz+Mc+qZfXOhN4UpzzsYh8CALa7x0Vfij7U8wDG0lE7L4CfV5T6oxiI++qjluv3zXU2yYK0CQyuDrGmnJCTmETabHUXkfOEDGAH75J/D0w4luxjTa+ypWRO8M80ve22upVOnmyneD5QYUHEax4+aUQeeM3U7dU5ghzkctNRz9fioecgWt6pyid+cqlaLJ+gAcCNCLadVDrMmSNIXMOa5Qn3T4T8ioZI9MAm/I/KyEEWPPXx/dO0Plbygn6KM3TzVNIV2pXFnNELz4JXDRCn//2Q=="/>
          <p:cNvSpPr>
            <a:spLocks noChangeAspect="1" noChangeArrowheads="1"/>
          </p:cNvSpPr>
          <p:nvPr/>
        </p:nvSpPr>
        <p:spPr bwMode="auto">
          <a:xfrm>
            <a:off x="155575" y="-982663"/>
            <a:ext cx="2857500" cy="2047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https://encrypted-tbn3.gstatic.com/images?q=tbn:ANd9GcTvEJN6l_Mb76Yd1yUXAH0okNNW42KJYHj6YNwN0NMOyRpuQV9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714488"/>
            <a:ext cx="2428892" cy="3235777"/>
          </a:xfrm>
          <a:prstGeom prst="rect">
            <a:avLst/>
          </a:prstGeom>
          <a:noFill/>
        </p:spPr>
      </p:pic>
      <p:pic>
        <p:nvPicPr>
          <p:cNvPr id="25602" name="Picture 2" descr="http://octankino.ucoz.ru/_ph/2/77500944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1690676"/>
            <a:ext cx="2446751" cy="3262335"/>
          </a:xfrm>
          <a:prstGeom prst="rect">
            <a:avLst/>
          </a:prstGeom>
          <a:noFill/>
        </p:spPr>
      </p:pic>
      <p:pic>
        <p:nvPicPr>
          <p:cNvPr id="11" name="Picture 16" descr="&amp;TScy;&amp;icy;&amp;lcy;&amp;icy;&amp;ncy;&amp;dcy;&amp;r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5286388"/>
            <a:ext cx="1643074" cy="1232306"/>
          </a:xfrm>
          <a:prstGeom prst="rect">
            <a:avLst/>
          </a:prstGeom>
          <a:noFill/>
        </p:spPr>
      </p:pic>
      <p:pic>
        <p:nvPicPr>
          <p:cNvPr id="12" name="Picture 14" descr="http://900igr.net/datas/tsvet-i-forma/Figury-6.files/0025-025-Piramid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8992" y="5286388"/>
            <a:ext cx="1595448" cy="1214446"/>
          </a:xfrm>
          <a:prstGeom prst="rect">
            <a:avLst/>
          </a:prstGeom>
          <a:noFill/>
        </p:spPr>
      </p:pic>
      <p:pic>
        <p:nvPicPr>
          <p:cNvPr id="13" name="Picture 20" descr="&amp;Pcy;&amp;acy;&amp;rcy;&amp;acy;&amp;lcy;&amp;lcy;&amp;iecy;&amp;lcy;&amp;iecy;&amp;pcy;&amp;icy;&amp;pcy;&amp;iecy;&amp;dcy;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0628" y="5286388"/>
            <a:ext cx="1863125" cy="1214446"/>
          </a:xfrm>
          <a:prstGeom prst="rect">
            <a:avLst/>
          </a:prstGeom>
          <a:noFill/>
        </p:spPr>
      </p:pic>
      <p:pic>
        <p:nvPicPr>
          <p:cNvPr id="14" name="Picture 22" descr="&amp;Kcy;&amp;ocy;&amp;ncy;&amp;ucy;&amp;scy;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20" y="5286388"/>
            <a:ext cx="1714512" cy="12725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54 -0.06521 C -0.1401 -0.14408 -0.24149 -0.22247 -0.28263 -0.253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35 -0.09111 C 0.05782 -0.15518 0.13716 -0.21924 0.16875 -0.24491 " pathEditMode="relative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1. В какой строке записан отрезок натурального ряда?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714488"/>
            <a:ext cx="2686040" cy="685792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а) 0, 1, 4, 7, 3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286380" y="1643050"/>
            <a:ext cx="2686040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9, 7, 6, 3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1643042" y="2428868"/>
            <a:ext cx="5786478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9, 10,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12, 13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57158" y="321468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 Разность чисел 11 и 3 равна:</a:t>
            </a:r>
            <a:endParaRPr kumimoji="0" lang="ru-RU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357290" y="4429132"/>
            <a:ext cx="1428760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а) 9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6072198" y="4286256"/>
            <a:ext cx="1643074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8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3714744" y="4357694"/>
            <a:ext cx="1357322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14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857356" y="5214950"/>
            <a:ext cx="4929222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ПРАВИЛЬНО!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8" grpId="0"/>
      <p:bldP spid="9" grpId="0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3. Сумма чисел 7 и 5 равна: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1643050"/>
            <a:ext cx="2000264" cy="685792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а) 12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000496" y="1643050"/>
            <a:ext cx="1500198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2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000760" y="1643050"/>
            <a:ext cx="1785950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13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28596" y="31432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Уменьшаемое 11,</a:t>
            </a:r>
            <a:r>
              <a:rPr kumimoji="0" lang="ru-RU" sz="4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вычитаемое 7, разность равна</a:t>
            </a: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ru-RU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929322" y="4500570"/>
            <a:ext cx="135732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3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3500430" y="4572008"/>
            <a:ext cx="2000264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4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214414" y="4643446"/>
            <a:ext cx="2000264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а) 2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928794" y="5286388"/>
            <a:ext cx="4929222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ПРАВИЛЬНО!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5. 8 увеличить на 8 получится: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928802"/>
            <a:ext cx="2143140" cy="696899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а) 15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857620" y="1928802"/>
            <a:ext cx="2143140" cy="696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16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429388" y="1928802"/>
            <a:ext cx="2000264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17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71472" y="27860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6</a:t>
            </a: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Число 11 можно представить в виде суммы:</a:t>
            </a:r>
            <a:endParaRPr kumimoji="0" lang="ru-RU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85786" y="4214818"/>
            <a:ext cx="2143140" cy="696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а) 9 и 3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3643306" y="4214818"/>
            <a:ext cx="2143140" cy="696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4</a:t>
            </a:r>
            <a:r>
              <a:rPr kumimoji="0" lang="ru-RU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6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6429388" y="4214818"/>
            <a:ext cx="2428892" cy="696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3</a:t>
            </a:r>
            <a:r>
              <a:rPr kumimoji="0" lang="ru-RU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8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785918" y="5072074"/>
            <a:ext cx="4929222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ПРАВИЛЬНО!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7. Число 8 можно получить из разности чисел: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857364"/>
            <a:ext cx="2543164" cy="857256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а) 11 и 2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143240" y="1857364"/>
            <a:ext cx="2543164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10 и 2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000760" y="1785926"/>
            <a:ext cx="2543164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13 и 6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28596" y="2643182"/>
            <a:ext cx="8229600" cy="1154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ru-RU" sz="36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8</a:t>
            </a:r>
            <a:r>
              <a:rPr kumimoji="0" lang="ru-RU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В выражении</a:t>
            </a:r>
            <a:r>
              <a:rPr kumimoji="0" lang="ru-RU" sz="3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11-8=3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число 3 это</a:t>
            </a:r>
            <a:r>
              <a:rPr kumimoji="0" lang="ru-RU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ru-RU" sz="36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714348" y="4000504"/>
            <a:ext cx="4071966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а) разность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714348" y="4643446"/>
            <a:ext cx="3071834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уменьшаемое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714348" y="5286388"/>
            <a:ext cx="4143404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вычитаемое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643306" y="4572008"/>
            <a:ext cx="4929222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ВЕРНО!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8" grpId="0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9. Сумму чисел 7 и 6 увеличили на 5. Найди правильное выражение и его значение: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000240"/>
            <a:ext cx="3257544" cy="785817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а) (7-6)+5=6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357422" y="2357430"/>
            <a:ext cx="435771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(7+6)+5=18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286380" y="1928802"/>
            <a:ext cx="3257544" cy="785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(7+6)-5=8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71472" y="3214686"/>
            <a:ext cx="8229600" cy="14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10. Сколько дм</a:t>
            </a:r>
            <a:r>
              <a:rPr kumimoji="0" lang="ru-RU" sz="4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и см в отрезке длиной 15 см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28596" y="4643446"/>
            <a:ext cx="3286148" cy="785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а) 5дм1см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071670" y="5214950"/>
            <a:ext cx="364333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1дм6см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4214810" y="4714884"/>
            <a:ext cx="3143272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noProof="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1дм5см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643578"/>
            <a:ext cx="4929222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ВЕРНО!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3297238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11. Отметь правильное решение задачи: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Бабушка испекла 6 пирожков с творогом и столько же с картошкой. Сколько всего пирожков испекла бабушка?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3643314"/>
            <a:ext cx="4214842" cy="839775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а) 6+6= 12 (п.)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286380" y="3643314"/>
            <a:ext cx="3043230" cy="839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6-6= 0 (п.)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2050" name="Picture 2" descr="http://im1-tub-ru.yandex.net/i?id=73554769-5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572008"/>
            <a:ext cx="2730642" cy="1814499"/>
          </a:xfrm>
          <a:prstGeom prst="ellipse">
            <a:avLst/>
          </a:prstGeom>
          <a:noFill/>
          <a:effectLst>
            <a:softEdge rad="127000"/>
          </a:effec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928926" y="4857760"/>
            <a:ext cx="4929222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ПРАВИЛЬНО!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2940048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12. Девять ребят взяли из вазы по 1 яблоку, и в вазе осталось 4 яблока. Сколько яблок лежало в вазе сначала?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3357562"/>
            <a:ext cx="2000264" cy="857256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а) 12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29058" y="3286124"/>
            <a:ext cx="2000264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13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500826" y="3286124"/>
            <a:ext cx="2000264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14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20484" name="Picture 4" descr="http://prv1.lori-images.net/yabloki-na-tarelke-0002042557-previ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214818"/>
            <a:ext cx="4286280" cy="2214578"/>
          </a:xfrm>
          <a:prstGeom prst="ellipse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4500562" y="4714884"/>
            <a:ext cx="3500462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ВЕРНО!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3297238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13. В бидоне было 15 литров молока. Из него взяли часть молока на приготовление творога, и в нём осталось 6 литров молока. Сколько литров молока ушло на приготовление творога?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86050" y="3429000"/>
            <a:ext cx="1685908" cy="85725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8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786314" y="3429000"/>
            <a:ext cx="168590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9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715140" y="3429000"/>
            <a:ext cx="168590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в) 7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714876" y="4429132"/>
            <a:ext cx="3857652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ЗДОРОВО!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098" name="Picture 2" descr="http://os1.i.ua/3/1/9168558_809e263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0034" y="3571876"/>
            <a:ext cx="1966730" cy="2762246"/>
          </a:xfrm>
          <a:prstGeom prst="flowChartAlternateProcess">
            <a:avLst/>
          </a:prstGeom>
          <a:noFill/>
        </p:spPr>
      </p:pic>
      <p:pic>
        <p:nvPicPr>
          <p:cNvPr id="4100" name="Picture 4" descr="http://go2.imgsmail.ru/imgpreview?key=5805cf18040fe668&amp;mb=imgdb_preview_48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928926" y="4357694"/>
            <a:ext cx="1962150" cy="1847851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430</Words>
  <Application>Microsoft Office PowerPoint</Application>
  <PresentationFormat>Экран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УСТНЫЙ СЧЁТ 2 класс</vt:lpstr>
      <vt:lpstr>1. В какой строке записан отрезок натурального ряда?</vt:lpstr>
      <vt:lpstr>3. Сумма чисел 7 и 5 равна:</vt:lpstr>
      <vt:lpstr>5. 8 увеличить на 8 получится:</vt:lpstr>
      <vt:lpstr>7. Число 8 можно получить из разности чисел:</vt:lpstr>
      <vt:lpstr>9. Сумму чисел 7 и 6 увеличили на 5. Найди правильное выражение и его значение:</vt:lpstr>
      <vt:lpstr>11. Отметь правильное решение задачи: Бабушка испекла 6 пирожков с творогом и столько же с картошкой. Сколько всего пирожков испекла бабушка?</vt:lpstr>
      <vt:lpstr>12. Девять ребят взяли из вазы по 1 яблоку, и в вазе осталось 4 яблока. Сколько яблок лежало в вазе сначала?</vt:lpstr>
      <vt:lpstr>13. В бидоне было 15 литров молока. Из него взяли часть молока на приготовление творога, и в нём осталось 6 литров молока. Сколько литров молока ушло на приготовление творога?</vt:lpstr>
      <vt:lpstr>На сколько меньше было в ящике  дрелей, чем молотков?</vt:lpstr>
      <vt:lpstr>15. Найди периметр школьной клумбы,  если её длина 4м, а ширина 2 м. </vt:lpstr>
      <vt:lpstr>16. На какие геометрические фигуры похожи постройки?</vt:lpstr>
      <vt:lpstr>16. На какие геометрические фигуры похожи постройки?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УСТНЫЙ СЧЁТ 2 класс</dc:title>
  <cp:lastModifiedBy>Admin</cp:lastModifiedBy>
  <cp:revision>28</cp:revision>
  <dcterms:modified xsi:type="dcterms:W3CDTF">2014-06-01T15:23:51Z</dcterms:modified>
</cp:coreProperties>
</file>