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FA54D9-274E-4F57-BA6B-29CBF8380621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401F56-893F-4894-A558-3E437FCD6F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95801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7" y="500042"/>
            <a:ext cx="3538413" cy="50006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43636" y="2357430"/>
            <a:ext cx="2328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SMART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286380" y="3714752"/>
            <a:ext cx="3043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Calibri"/>
                <a:cs typeface="Calibri"/>
              </a:rPr>
              <a:t>[</a:t>
            </a:r>
            <a:r>
              <a:rPr lang="en-US" sz="4800" dirty="0" smtClean="0">
                <a:latin typeface="Calibri"/>
                <a:cs typeface="Calibri"/>
              </a:rPr>
              <a:t> s m a : t]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elosnej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714356"/>
            <a:ext cx="3810000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4876" y="1785926"/>
            <a:ext cx="3929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    Cute   </a:t>
            </a:r>
            <a:endParaRPr lang="ru-RU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4643438" y="3786190"/>
            <a:ext cx="40005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Calibri"/>
                <a:cs typeface="Calibri"/>
              </a:rPr>
              <a:t>   </a:t>
            </a:r>
            <a:r>
              <a:rPr lang="ru-RU" sz="6600" dirty="0" smtClean="0">
                <a:latin typeface="Calibri"/>
                <a:cs typeface="Calibri"/>
              </a:rPr>
              <a:t>[</a:t>
            </a:r>
            <a:r>
              <a:rPr lang="en-US" sz="6600" dirty="0" smtClean="0">
                <a:latin typeface="Calibri"/>
                <a:cs typeface="Calibri"/>
              </a:rPr>
              <a:t> k j u:t ]</a:t>
            </a:r>
            <a:endParaRPr lang="ru-RU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урати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4619625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29322" y="1285860"/>
            <a:ext cx="21515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merry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5929322" y="3357562"/>
            <a:ext cx="26436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Calibri"/>
                <a:cs typeface="Calibri"/>
              </a:rPr>
              <a:t>[ </a:t>
            </a:r>
            <a:r>
              <a:rPr lang="en-US" sz="6000" dirty="0" err="1" smtClean="0"/>
              <a:t>mer</a:t>
            </a:r>
            <a:r>
              <a:rPr lang="en-US" sz="6000" dirty="0" err="1" smtClean="0">
                <a:latin typeface="Calibri"/>
                <a:cs typeface="Calibri"/>
              </a:rPr>
              <a:t>ɪ</a:t>
            </a:r>
            <a:r>
              <a:rPr lang="en-US" sz="6000" dirty="0" smtClean="0"/>
              <a:t> </a:t>
            </a:r>
            <a:r>
              <a:rPr lang="en-US" sz="6000" dirty="0" smtClean="0">
                <a:latin typeface="Calibri"/>
                <a:cs typeface="Calibri"/>
              </a:rPr>
              <a:t>]</a:t>
            </a:r>
            <a:endParaRPr lang="ru-RU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юб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500306"/>
            <a:ext cx="7072362" cy="39290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0100" y="571480"/>
            <a:ext cx="68427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Talented   </a:t>
            </a:r>
            <a:r>
              <a:rPr lang="en-US" sz="6000" dirty="0" smtClean="0">
                <a:latin typeface="Calibri"/>
                <a:cs typeface="Calibri"/>
              </a:rPr>
              <a:t>[</a:t>
            </a:r>
            <a:r>
              <a:rPr lang="en-US" sz="6000" dirty="0" err="1" smtClean="0">
                <a:latin typeface="Calibri"/>
                <a:cs typeface="Calibri"/>
              </a:rPr>
              <a:t>tæləntɪd</a:t>
            </a:r>
            <a:r>
              <a:rPr lang="en-US" sz="6000" dirty="0" smtClean="0">
                <a:latin typeface="Calibri"/>
                <a:cs typeface="Calibri"/>
              </a:rPr>
              <a:t>]</a:t>
            </a:r>
            <a:endParaRPr lang="ru-RU" sz="6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унт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93" y="642918"/>
            <a:ext cx="4907307" cy="53578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72198" y="1428736"/>
            <a:ext cx="264320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Nice </a:t>
            </a:r>
          </a:p>
          <a:p>
            <a:endParaRPr lang="en-US" sz="6600" dirty="0"/>
          </a:p>
          <a:p>
            <a:r>
              <a:rPr lang="en-US" sz="6600" dirty="0" smtClean="0">
                <a:latin typeface="Calibri"/>
                <a:cs typeface="Calibri"/>
              </a:rPr>
              <a:t>[</a:t>
            </a:r>
            <a:r>
              <a:rPr lang="en-US" sz="6600" dirty="0" err="1" smtClean="0">
                <a:latin typeface="Calibri"/>
                <a:cs typeface="Calibri"/>
              </a:rPr>
              <a:t>naɪs</a:t>
            </a:r>
            <a:r>
              <a:rPr lang="en-US" sz="6600" dirty="0" smtClean="0">
                <a:latin typeface="Calibri"/>
                <a:cs typeface="Calibri"/>
              </a:rPr>
              <a:t>]</a:t>
            </a:r>
            <a:endParaRPr lang="ru-RU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чебурашк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00042"/>
            <a:ext cx="4834032" cy="5715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00694" y="1428736"/>
            <a:ext cx="278178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Kind</a:t>
            </a:r>
          </a:p>
          <a:p>
            <a:endParaRPr lang="en-US" sz="7200" dirty="0"/>
          </a:p>
          <a:p>
            <a:r>
              <a:rPr lang="en-US" sz="7200" dirty="0" smtClean="0">
                <a:latin typeface="Calibri"/>
                <a:cs typeface="Calibri"/>
              </a:rPr>
              <a:t>[</a:t>
            </a:r>
            <a:r>
              <a:rPr lang="en-US" sz="7200" dirty="0" err="1" smtClean="0">
                <a:latin typeface="Calibri"/>
                <a:cs typeface="Calibri"/>
              </a:rPr>
              <a:t>kaɪnd</a:t>
            </a:r>
            <a:r>
              <a:rPr lang="en-US" sz="7200" dirty="0" smtClean="0">
                <a:latin typeface="Calibri"/>
                <a:cs typeface="Calibri"/>
              </a:rPr>
              <a:t>]</a:t>
            </a:r>
            <a:endParaRPr lang="ru-RU" sz="7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500174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Весёлый</a:t>
            </a:r>
          </a:p>
          <a:p>
            <a:r>
              <a:rPr lang="ru-RU" sz="7200" dirty="0" smtClean="0"/>
              <a:t>Весёлая       </a:t>
            </a:r>
            <a:r>
              <a:rPr lang="en-US" sz="7200" dirty="0" smtClean="0"/>
              <a:t>merry</a:t>
            </a:r>
            <a:r>
              <a:rPr lang="ru-RU" sz="7200" dirty="0" smtClean="0"/>
              <a:t>      </a:t>
            </a:r>
          </a:p>
          <a:p>
            <a:r>
              <a:rPr lang="ru-RU" sz="7200" dirty="0" smtClean="0"/>
              <a:t>Весёлые  </a:t>
            </a:r>
            <a:endParaRPr lang="ru-RU" sz="72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857752" y="2214554"/>
            <a:ext cx="1357322" cy="8572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714876" y="3214686"/>
            <a:ext cx="1500198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143504" y="3429000"/>
            <a:ext cx="1143008" cy="107157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36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2013</dc:creator>
  <cp:lastModifiedBy>2013</cp:lastModifiedBy>
  <cp:revision>2</cp:revision>
  <dcterms:created xsi:type="dcterms:W3CDTF">2014-09-29T18:58:46Z</dcterms:created>
  <dcterms:modified xsi:type="dcterms:W3CDTF">2014-09-29T19:16:00Z</dcterms:modified>
</cp:coreProperties>
</file>