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126E-0955-4020-A858-0665A9B3902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3D143-809C-4C78-B39D-6B28897C8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0579F-F800-40D0-9DD8-E609DB06378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E91690-3937-4FFE-BF40-2F159264A81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14563" y="642938"/>
          <a:ext cx="5286375" cy="630936"/>
        </p:xfrm>
        <a:graphic>
          <a:graphicData uri="http://schemas.openxmlformats.org/drawingml/2006/table">
            <a:tbl>
              <a:tblPr/>
              <a:tblGrid>
                <a:gridCol w="5286375"/>
              </a:tblGrid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ИГРОВАЯ ТЕРАПИЯ!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6633" name="Рисунок 12" descr="G:\фото 1 младша группа\102NIKON\DSCN7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0"/>
            <a:ext cx="50720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3" descr="G:\фото 1 младша группа\102NIKON\DSCN7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2786063"/>
            <a:ext cx="49403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800" i="1" u="sng" smtClean="0">
                <a:latin typeface="Times New Roman" pitchFamily="18" charset="0"/>
                <a:cs typeface="Times New Roman" pitchFamily="18" charset="0"/>
              </a:rPr>
              <a:t>Творческие работы родителей:     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Брошюра «Физкультминутки для детей» - семья    Моложавенко                        ;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Брошюра «Опыты с водой» - семья    Аниськиных                    ;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Брошюра «Подвижные игры для детей» - семья     Осепян                 ;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Иллюстрированный альбом «Водичка, водичка»- семья    Бадиковых, Яковлевых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Макеты  «Мойдодыр» - семья Глуховых, «Аквариум» – семья Прочухан 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Игрушка «Неболейка» - семья    Зуй       </a:t>
            </a:r>
          </a:p>
          <a:p>
            <a:pPr algn="ctr">
              <a:buFont typeface="Arial" charset="0"/>
              <a:buNone/>
            </a:pPr>
            <a:r>
              <a:rPr lang="ru-RU" sz="1400" i="1" u="sng" smtClean="0">
                <a:latin typeface="Times New Roman" pitchFamily="18" charset="0"/>
                <a:cs typeface="Times New Roman" pitchFamily="18" charset="0"/>
              </a:rPr>
              <a:t>  Изготовление родителями нетрадиционного физкультурно-оздоровительного оборудования: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Массажный коврик;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Гантели;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Султанчики;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Маталочка </a:t>
            </a:r>
          </a:p>
          <a:p>
            <a:pPr algn="ctr">
              <a:buFont typeface="Arial" charset="0"/>
              <a:buNone/>
            </a:pPr>
            <a:r>
              <a:rPr lang="ru-RU" sz="1400" i="1" u="sng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«Здоровое питание малышей» – семья Майкогулян</a:t>
            </a:r>
          </a:p>
          <a:p>
            <a:pPr algn="ctr">
              <a:buFont typeface="Arial" charset="0"/>
              <a:buNone/>
            </a:pPr>
            <a:r>
              <a:rPr lang="ru-RU" sz="1400" i="1" u="sng" smtClean="0">
                <a:latin typeface="Times New Roman" pitchFamily="18" charset="0"/>
                <a:cs typeface="Times New Roman" pitchFamily="18" charset="0"/>
              </a:rPr>
              <a:t> Фотоколлаж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  «Папа, мама, Я – здоровая семья!» - семья Корневых</a:t>
            </a:r>
          </a:p>
          <a:p>
            <a:pPr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9" descr="D:\Людмила\ДЛЯ САЙТА\АНИМАЦИЯ\detia-611.gif"/>
          <p:cNvPicPr>
            <a:picLocks noChangeAspect="1" noChangeArrowheads="1" noCrop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143625" y="4143375"/>
            <a:ext cx="2214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Рисунок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" descr="G:\фото 1 младша группа\102NIKON\DSCN71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0"/>
            <a:ext cx="43576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G:\фото 1 младша группа\103NIKON\DSCN71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0"/>
            <a:ext cx="41338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G:\фото 1 младша группа\103NIKON\DSCN71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429000"/>
            <a:ext cx="4429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 descr="G:\фото 1 младша группа\103NIKON\DSCN717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429000"/>
            <a:ext cx="415131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500" y="2786063"/>
          <a:ext cx="8215313" cy="701040"/>
        </p:xfrm>
        <a:graphic>
          <a:graphicData uri="http://schemas.openxmlformats.org/drawingml/2006/table">
            <a:tbl>
              <a:tblPr/>
              <a:tblGrid>
                <a:gridCol w="8215313"/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НОД «КУПАНИЕ КУКЛЫ КАТИ»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Рисунок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9" descr="G:\фото 1 младша группа\103NIKON\DSCN7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286125"/>
            <a:ext cx="4214813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0" descr="G:\фото 1 младша группа\103NIKON\DSCN7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14688"/>
            <a:ext cx="42306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1" descr="G:\фото 1 младша группа\103NIKON\DSCN71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0"/>
            <a:ext cx="42148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2" descr="G:\фото 1 младша группа\103NIKON\DSCN71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3164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63" y="2786063"/>
          <a:ext cx="8215312" cy="701040"/>
        </p:xfrm>
        <a:graphic>
          <a:graphicData uri="http://schemas.openxmlformats.org/drawingml/2006/table">
            <a:tbl>
              <a:tblPr/>
              <a:tblGrid>
                <a:gridCol w="8215312"/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НОД «КУПАНИЕ КУКЛЫ КАТИ»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" descr="G:\фото 1 младша группа\103NIKON\DSCN7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406876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2" descr="G:\фото 1 младша группа\103NIKON\DSCN71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402748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4" descr="G:\фото 1 младша группа\103NIKON\DSCN7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643313"/>
            <a:ext cx="43576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2786063"/>
          <a:ext cx="8215313" cy="701040"/>
        </p:xfrm>
        <a:graphic>
          <a:graphicData uri="http://schemas.openxmlformats.org/drawingml/2006/table">
            <a:tbl>
              <a:tblPr/>
              <a:tblGrid>
                <a:gridCol w="8215313"/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НОД «ГДЕ СПРЯТАНО ЗДОРОВЬЕ ?»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25" y="214313"/>
          <a:ext cx="4714908" cy="1261872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НОД «ГДЕ СПРЯТАНО ЗДОРОВЬЕ?»»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30729" name="Рисунок 6" descr="E:\фото 1 младша группа\100NIKON\DSCN7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714500"/>
            <a:ext cx="6572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5" descr="G:\фото 1 младша группа\103NIKON\DSCN7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0"/>
            <a:ext cx="39528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6" descr="G:\фото 1 младша группа\103NIKON\DSCN72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7" descr="G:\фото 1 младша группа\103NIKON\DSCN72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57346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8" descr="G:\фото 1 младша группа\103NIKON\DSCN72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5375" y="3571875"/>
            <a:ext cx="402431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" y="2786063"/>
          <a:ext cx="8215313" cy="701040"/>
        </p:xfrm>
        <a:graphic>
          <a:graphicData uri="http://schemas.openxmlformats.org/drawingml/2006/table">
            <a:tbl>
              <a:tblPr/>
              <a:tblGrid>
                <a:gridCol w="8215313"/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Подвижная игра «Лягушата»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7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9" descr="G:\фото 1 младша группа\103NIKON\DSCN7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10" descr="G:\фото 1 младша группа\103NIKON\DSCN72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11" descr="G:\фото 1 младша группа\103NIKON\DSCN72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405188"/>
            <a:ext cx="42862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12" descr="G:\фото 1 младша группа\103NIKON\DSCN72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429000"/>
            <a:ext cx="42068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" y="3071813"/>
          <a:ext cx="8215313" cy="835026"/>
        </p:xfrm>
        <a:graphic>
          <a:graphicData uri="http://schemas.openxmlformats.org/drawingml/2006/table">
            <a:tbl>
              <a:tblPr/>
              <a:tblGrid>
                <a:gridCol w="8215313"/>
              </a:tblGrid>
              <a:tr h="835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За здоровьем в детский сад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7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6" descr="G:\фото 1 младша группа\103NIKON\DSCN7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44751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7" descr="G:\фото 1 младша группа\103NIKON\DSCN72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63" y="3143250"/>
            <a:ext cx="459422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2786063"/>
          <a:ext cx="8215313" cy="835026"/>
        </p:xfrm>
        <a:graphic>
          <a:graphicData uri="http://schemas.openxmlformats.org/drawingml/2006/table">
            <a:tbl>
              <a:tblPr/>
              <a:tblGrid>
                <a:gridCol w="8215313"/>
              </a:tblGrid>
              <a:tr h="835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За здоровьем в детский сад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5" descr="E:\фото 1 младша группа\100NIKON\DSCN6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49291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6" descr="E:\фото 1 младша группа\100NIKON\DSCN65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571750"/>
            <a:ext cx="5072062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500063" y="3571875"/>
            <a:ext cx="3143250" cy="10779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ОПЫТЫ С ВОДОЙ</a:t>
            </a:r>
          </a:p>
        </p:txBody>
      </p:sp>
      <p:pic>
        <p:nvPicPr>
          <p:cNvPr id="34822" name="Picture 2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00563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PresentationFormat>Экран (4:3)</PresentationFormat>
  <Paragraphs>29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муниципальное дошкольное образовательное учреждение Центр развития ребенка детский сад первой категории №263  Кировского района города Ростова – на - Дону</dc:title>
  <dc:creator>Мария</dc:creator>
  <cp:lastModifiedBy>Мария</cp:lastModifiedBy>
  <cp:revision>20</cp:revision>
  <dcterms:created xsi:type="dcterms:W3CDTF">2015-01-30T18:21:52Z</dcterms:created>
  <dcterms:modified xsi:type="dcterms:W3CDTF">2015-01-30T18:45:58Z</dcterms:modified>
</cp:coreProperties>
</file>