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3126E-0955-4020-A858-0665A9B3902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3D143-809C-4C78-B39D-6B28897C8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22FCAF-BCF2-46CF-B9EB-33EE2596003B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0E36D7-556A-44A8-95FE-4CC6A52BB661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3" descr="Рисунок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3" descr="G:\фото 1 младша группа\102NIKON\DSCN70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3286125"/>
            <a:ext cx="3857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 descr="G:\фото 1 младша группа\102NIKON\DSCN70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357563"/>
            <a:ext cx="40449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G:\фото 1 младша группа\102NIKON\DSCN70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0"/>
            <a:ext cx="39497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G:\фото 1 младша группа\102NIKON\DSCN705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0"/>
            <a:ext cx="40719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43000" y="2500313"/>
          <a:ext cx="7286625" cy="1542288"/>
        </p:xfrm>
        <a:graphic>
          <a:graphicData uri="http://schemas.openxmlformats.org/drawingml/2006/table">
            <a:tbl>
              <a:tblPr/>
              <a:tblGrid>
                <a:gridCol w="7286625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ВИТАМИНКИ Я ЛЮБЛЮ – БЫТЬ ЗДОРОВЫМ Я ХОЧУ!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8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2" descr="G:\фото 1 младша группа\102NIKON\DSCN7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357563"/>
            <a:ext cx="43862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 descr="G:\фото 1 младша группа\102NIKON\DSCN71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357313"/>
            <a:ext cx="42148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86000" y="642938"/>
          <a:ext cx="4357688" cy="630936"/>
        </p:xfrm>
        <a:graphic>
          <a:graphicData uri="http://schemas.openxmlformats.org/drawingml/2006/table">
            <a:tbl>
              <a:tblPr/>
              <a:tblGrid>
                <a:gridCol w="4357688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ЛЕЧЕБНЫЕ ИГРЫ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28813" y="285750"/>
          <a:ext cx="5143536" cy="1577340"/>
        </p:xfrm>
        <a:graphic>
          <a:graphicData uri="http://schemas.openxmlformats.org/drawingml/2006/table">
            <a:tbl>
              <a:tblPr/>
              <a:tblGrid>
                <a:gridCol w="5143536"/>
              </a:tblGrid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ИГРОВАЯ ТЕРАПИЯ!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(упражнения на поверхности воды и песка, связанные с тактильно – кинетической чувствительностью, снятием эмоционального напряжения).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24585" name="Рисунок 5" descr="G:\фото 1 младша группа\102NIKON\DSCN71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928813"/>
            <a:ext cx="4000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Рисунок 6" descr="G:\фото 1 младша группа\102NIKON\DSCN71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000375"/>
            <a:ext cx="4403725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7" descr="G:\фото 1 младша группа\102NIKON\DSCN71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407193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8" descr="G:\фото 1 младша группа\102NIKON\DSCN71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284663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9" descr="G:\фото 1 младша группа\102NIKON\DSCN71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357563"/>
            <a:ext cx="407193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10" descr="G:\фото 1 младша группа\102NIKON\DSCN71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6125" y="3286125"/>
            <a:ext cx="4421188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357438" y="2857500"/>
          <a:ext cx="5286375" cy="630936"/>
        </p:xfrm>
        <a:graphic>
          <a:graphicData uri="http://schemas.openxmlformats.org/drawingml/2006/table">
            <a:tbl>
              <a:tblPr/>
              <a:tblGrid>
                <a:gridCol w="5286375"/>
              </a:tblGrid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ИГРОВАЯ ТЕРАПИЯ!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7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3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 descr="G:\фото 1 младша группа\102NIKON\DSCN69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143125"/>
            <a:ext cx="40719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 descr="D:\Людмила\ДЛЯ ОФОРМЛЕНИЯ ПАПОК\39b71068bea0.pn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0" y="3571875"/>
            <a:ext cx="24288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71688" y="428625"/>
          <a:ext cx="4857750" cy="1682496"/>
        </p:xfrm>
        <a:graphic>
          <a:graphicData uri="http://schemas.openxmlformats.org/drawingml/2006/table">
            <a:tbl>
              <a:tblPr/>
              <a:tblGrid>
                <a:gridCol w="4857750"/>
              </a:tblGrid>
              <a:tr h="147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ВИТАМИНКИ Я ЛЮБЛЮ – БЫТЬ ЗДОРОВЫМ Я ХОЧУ!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5371" name="Рисунок 1" descr="D:\картинки\детские картинки-блестяшки анимашки\643a4319379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3295650"/>
            <a:ext cx="21717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C 0.01198 0.03866 0.33264 0.12083 0.38472 0.09861 C 0.4368 0.07639 0.37778 -0.11458 0.31302 -0.13333 C 0.24826 -0.15208 -0.01198 -0.03866 3.61111E-6 -3.7037E-6 Z " pathEditMode="relative" ptsTypes="aaaa">
                                      <p:cBhvr>
                                        <p:cTn id="12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-0.00642 -0.04445 -0.34167 -0.17245 -0.40208 -0.1537 C -0.4625 -0.13495 -0.43038 0.08842 -0.36302 0.11296 C -0.29566 0.1375 0.00642 0.04444 -8.33333E-7 -1.11111E-6 Z " pathEditMode="relative" ptsTypes="aaaa">
                                      <p:cBhvr>
                                        <p:cTn id="14" dur="3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2" descr="G:\фото 1 младша группа\102NIKON\DSCN7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2000250"/>
            <a:ext cx="6357937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25" y="785813"/>
          <a:ext cx="4786313" cy="1121664"/>
        </p:xfrm>
        <a:graphic>
          <a:graphicData uri="http://schemas.openxmlformats.org/drawingml/2006/table">
            <a:tbl>
              <a:tblPr/>
              <a:tblGrid>
                <a:gridCol w="4786313"/>
              </a:tblGrid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РАССМАТРИВАНИЕ МАКЕТА «АКВАРИУМ»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3" descr="G:\фото 1 младша группа\102NIKON\DSCN70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"/>
            <a:ext cx="40005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G:\фото 1 младша группа\102NIKON\DSCN70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429000"/>
            <a:ext cx="3929063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6" descr="G:\фото 1 младша группа\102NIKON\DSCN70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429000"/>
            <a:ext cx="4338637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4" descr="G:\фото 1 младша группа\102NIKON\DSCN70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285750"/>
            <a:ext cx="43799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14500" y="3143250"/>
          <a:ext cx="5715000" cy="620713"/>
        </p:xfrm>
        <a:graphic>
          <a:graphicData uri="http://schemas.openxmlformats.org/drawingml/2006/table">
            <a:tbl>
              <a:tblPr/>
              <a:tblGrid>
                <a:gridCol w="5715000"/>
              </a:tblGrid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700C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УТРЕННЯЯ ГИМНАСТИКА!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7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3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58763"/>
            <a:ext cx="421481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 descr="E:\фото 1 младша группа\100NIKON\DSCN73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85750"/>
            <a:ext cx="407193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E:\фото 1 младша группа\100NIKON\DSCN73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214688"/>
            <a:ext cx="4143375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7" descr="E:\фото 1 младша группа\100NIKON\DSCN738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3357563"/>
            <a:ext cx="407193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857250" y="3214688"/>
            <a:ext cx="7143750" cy="769937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Monotype Corsiva" pitchFamily="66" charset="0"/>
              </a:rPr>
              <a:t>ГИМНАСТИКА ПОСЛЕ СНА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3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3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1" descr="D:\картинки\детские картинки-блестяшки анимашки\643a4319379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3295650"/>
            <a:ext cx="21717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6" descr="C:\Users\Мария\AppData\Local\Microsoft\Windows\Temporary Internet Files\Content.Word\DSCN73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785938"/>
            <a:ext cx="32861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7" descr="C:\Users\Мария\AppData\Local\Microsoft\Windows\Temporary Internet Files\Content.Word\DSCN73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1928813"/>
            <a:ext cx="32083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1857375" y="785813"/>
            <a:ext cx="5429250" cy="7080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Monotype Corsiva" pitchFamily="66" charset="0"/>
              </a:rPr>
              <a:t>ДОРОЖКА «ЗДОРОВЬЯ»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3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25717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Психоэмоциональные игры; игры- упражнения для выработки правильной осанки; упражнения для развития дыхания; гимнастика для глаз; оздоровительные игры, игровая терапия; культурно – гигиенические навыки, закаливание -  с участием родителей.</a:t>
            </a: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НОД по развитию представлений о мире и о себе.</a:t>
            </a: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Совместная продуктивная деятельность детей, воспитателя и родителей.</a:t>
            </a: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Чтение детской литературы,  заучивание стихотворений, потешек.</a:t>
            </a: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Игровая  опытно – экспериментальная деятельность.</a:t>
            </a: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Информация, фотовыставки, опросы, анкетирование, родительские собрания, консультации. </a:t>
            </a:r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Рисунок 4" descr="D:\Людмила\ДЛЯ ОФОРМЛЕНИЯ ПАПОК\39b71068bea0.pn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500313" y="3571875"/>
            <a:ext cx="24288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1" descr="D:\картинки\детские картинки-блестяшки анимашки\643a4319379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295650"/>
            <a:ext cx="21717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C 0.00295 0.03148 0.21493 0.04583 0.25434 0.01736 C 0.29375 -0.01112 0.27986 -0.1676 0.2368 -0.17107 C 0.19375 -0.17454 -0.00295 -0.03149 2.5E-6 1.85185E-6 Z " pathEditMode="relative" ptsTypes="aaaa">
                                      <p:cBhvr>
                                        <p:cTn id="6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C -0.0474 -0.0257 -0.22118 -0.16528 -0.26962 -0.1537 C -0.31806 -0.14213 -0.33871 0.04375 -0.29132 0.06944 C -0.24392 0.09514 -0.03212 0.0125 0.01528 -2.22222E-6 C 0.06267 -0.0125 0.0474 0.02569 -2.77778E-7 -2.22222E-6 Z " pathEditMode="relative" ptsTypes="aaaaa">
                                      <p:cBhvr>
                                        <p:cTn id="8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Рисунок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4" descr="G:\фото 1 младша группа\102NIKON\DSCN70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0"/>
            <a:ext cx="40719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 descr="G:\фото 1 младша группа\102NIKON\DSCN70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0"/>
            <a:ext cx="42576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6" descr="G:\фото 1 младша группа\102NIKON\DSCN70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3286125"/>
            <a:ext cx="41433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7" descr="G:\фото 1 младша группа\102NIKON\DSCN707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286125"/>
            <a:ext cx="42751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14438" y="2500313"/>
          <a:ext cx="7358062" cy="1261872"/>
        </p:xfrm>
        <a:graphic>
          <a:graphicData uri="http://schemas.openxmlformats.org/drawingml/2006/table">
            <a:tbl>
              <a:tblPr/>
              <a:tblGrid>
                <a:gridCol w="7358062"/>
              </a:tblGrid>
              <a:tr h="93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ПАЛЬЧИКОВАЯ ГИМНАСТИКА! (проводит родительница)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8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86000" y="642938"/>
          <a:ext cx="4357688" cy="630936"/>
        </p:xfrm>
        <a:graphic>
          <a:graphicData uri="http://schemas.openxmlformats.org/drawingml/2006/table">
            <a:tbl>
              <a:tblPr/>
              <a:tblGrid>
                <a:gridCol w="4357688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ЛЕЧЕБНЫЕ ИГРЫ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22537" name="Рисунок 7" descr="E:\фото 1 младша группа\100NIKON\DSCN74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000375"/>
            <a:ext cx="4214813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3" descr="C:\Users\березка\Desktop\SAM_16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71813"/>
            <a:ext cx="4287837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Box 9"/>
          <p:cNvSpPr txBox="1">
            <a:spLocks noChangeArrowheads="1"/>
          </p:cNvSpPr>
          <p:nvPr/>
        </p:nvSpPr>
        <p:spPr bwMode="auto">
          <a:xfrm>
            <a:off x="642938" y="1857375"/>
            <a:ext cx="3571875" cy="8302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ПАСТУШОК ДУДИТ В РОЖОК</a:t>
            </a:r>
          </a:p>
        </p:txBody>
      </p:sp>
      <p:sp>
        <p:nvSpPr>
          <p:cNvPr id="22540" name="TextBox 10"/>
          <p:cNvSpPr txBox="1">
            <a:spLocks noChangeArrowheads="1"/>
          </p:cNvSpPr>
          <p:nvPr/>
        </p:nvSpPr>
        <p:spPr bwMode="auto">
          <a:xfrm>
            <a:off x="5214938" y="2071688"/>
            <a:ext cx="3071812" cy="461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КОНТРОЛЬ ВЕТРОВ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animBg="1"/>
      <p:bldP spid="225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PresentationFormat>Экран (4:3)</PresentationFormat>
  <Paragraphs>22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муниципальное дошкольное образовательное учреждение Центр развития ребенка детский сад первой категории №263  Кировского района города Ростова – на - Дону</dc:title>
  <dc:creator>Мария</dc:creator>
  <cp:lastModifiedBy>Мария</cp:lastModifiedBy>
  <cp:revision>18</cp:revision>
  <dcterms:created xsi:type="dcterms:W3CDTF">2015-01-30T18:21:52Z</dcterms:created>
  <dcterms:modified xsi:type="dcterms:W3CDTF">2015-01-30T18:41:46Z</dcterms:modified>
</cp:coreProperties>
</file>