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gi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Рисунок12.png"/>
          <p:cNvPicPr>
            <a:picLocks noChangeAspect="1"/>
          </p:cNvPicPr>
          <p:nvPr/>
        </p:nvPicPr>
        <p:blipFill>
          <a:blip r:embed="rId2"/>
          <a:srcRect l="1514" r="2272" b="2557"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2643188" y="928688"/>
            <a:ext cx="4214812" cy="1000125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500063" y="2286000"/>
            <a:ext cx="8229600" cy="22145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Формирование у детей начальных представлений о здоровом образе жизни, укреплять физическое и психическое здоровье малышей</a:t>
            </a:r>
          </a:p>
          <a:p>
            <a:pPr>
              <a:buFont typeface="Arial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Обучение детей приемам заботы о своем здоровье: воспитание у детей культурно – гигиенических навыков</a:t>
            </a:r>
          </a:p>
          <a:p>
            <a:pPr>
              <a:buFont typeface="Arial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Формирование сближения в общении «педагог – ребенок – родитель»</a:t>
            </a:r>
          </a:p>
          <a:p>
            <a:pPr>
              <a:buFont typeface="Arial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Обогащать двигательный опыт детей, способствовать совершенствованию их движений через игру</a:t>
            </a:r>
          </a:p>
          <a:p>
            <a:pPr>
              <a:buFont typeface="Arial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Формировать у воспитанников интерес и ценностное отношение к двигательной деятельности через создание единого игрового сюжета</a:t>
            </a:r>
          </a:p>
          <a:p>
            <a:pPr>
              <a:buFont typeface="Arial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Приобретение родителями практических навыков в области укрепления здоровья ребенка</a:t>
            </a:r>
          </a:p>
        </p:txBody>
      </p:sp>
      <p:pic>
        <p:nvPicPr>
          <p:cNvPr id="11269" name="Picture 3" descr="D:\Людмила\ПРОЕКТ\КАРТИНКИ ПО ГИГИЕНЕ\soapguylg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4652963"/>
            <a:ext cx="249713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2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Содержимое 3" descr="Рисунок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Содержимое 2"/>
          <p:cNvSpPr>
            <a:spLocks noGrp="1"/>
          </p:cNvSpPr>
          <p:nvPr>
            <p:ph idx="1"/>
          </p:nvPr>
        </p:nvSpPr>
        <p:spPr>
          <a:xfrm>
            <a:off x="428625" y="2357438"/>
            <a:ext cx="8229600" cy="1428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7. Расширять кругозор детей, создавать атмосферу радости и удовольствия</a:t>
            </a:r>
          </a:p>
          <a:p>
            <a:pPr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8. Воспитывать чувства симпатии к сверстникам, формировать единый детско – взрослый коллектив</a:t>
            </a:r>
          </a:p>
          <a:p>
            <a:pPr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9. Развивать психические процессы детей, познавательные способности</a:t>
            </a:r>
          </a:p>
          <a:p>
            <a:pPr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10. Развивать мелкую моторику</a:t>
            </a:r>
          </a:p>
          <a:p>
            <a:pPr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11. Воспитывать интерес к разнообразию человеческих отношений</a:t>
            </a:r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4000500" y="3643313"/>
          <a:ext cx="3260725" cy="2738437"/>
        </p:xfrm>
        <a:graphic>
          <a:graphicData uri="http://schemas.openxmlformats.org/presentationml/2006/ole">
            <p:oleObj spid="_x0000_s1026" r:id="rId4" imgW="7175880" imgH="6024240" progId="">
              <p:embed/>
            </p:oleObj>
          </a:graphicData>
        </a:graphic>
      </p:graphicFrame>
      <p:pic>
        <p:nvPicPr>
          <p:cNvPr id="1029" name="Picture 2" descr="D:\Людмила\ДЛЯ САЙТА\АНИМАЦИЯ\detia-82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214313"/>
            <a:ext cx="17922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PresentationFormat>Экран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ЗАДАЧИ ПРОЕКТА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муниципальное дошкольное образовательное учреждение Центр развития ребенка детский сад первой категории №263  Кировского района города Ростова – на - Дону</dc:title>
  <dc:creator>Мария</dc:creator>
  <cp:lastModifiedBy>Мария</cp:lastModifiedBy>
  <cp:revision>9</cp:revision>
  <dcterms:created xsi:type="dcterms:W3CDTF">2015-01-30T18:21:52Z</dcterms:created>
  <dcterms:modified xsi:type="dcterms:W3CDTF">2015-01-30T18:34:23Z</dcterms:modified>
</cp:coreProperties>
</file>