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Рисунок12.png"/>
          <p:cNvPicPr>
            <a:picLocks noChangeAspect="1"/>
          </p:cNvPicPr>
          <p:nvPr/>
        </p:nvPicPr>
        <p:blipFill>
          <a:blip r:embed="rId2"/>
          <a:srcRect l="1514" r="2272" b="2557"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2571750" y="928688"/>
            <a:ext cx="4357688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28625" y="2332038"/>
            <a:ext cx="8358188" cy="424021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Данный проект содержит материал по образовательной области «Познание», через интеграцию          образовательных процессов.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Великая ценность каждого человека – здоровье. Проблема здоровья и его сохранения в современном обществе стоит более чем остро. Вырастить ребенка сильным, крепким, здоровым – это желание родителей и одна из ведущих задач, стоящих перед дошкольным учреждением.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Все знают, как полезно заниматься физкультурой, как необходимо закаляться, делать зарядку,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бывать на воздухе, но как трудно бывает иногда пересилить себя, встать пораньше, сделать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несколько упражнений, облиться холодной водой. Мы откладываем все на «потом».  А что, если попробовать заниматься всем вместе? Может, тогда будет легче?! Ведь семья и детский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сад – те социальные структуры, которые в основном определяют уровень здоровья ребенка. Мы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должны совместными усилиями обеспечить ребенку психологический комфорт, поддержку и любовь, помнить о том, что преодолеть жизненные трудности легче, если мы будем вместе.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Многолетний опыт работы показывает, что положительный результат бывает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тогда, когда возникает взаимодействие и понимание между семьей и детским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садом, когда все чувствуют атмосферу сердечности и доброжелательности,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взаимного уважения и понимания. Пожалуй, ничто так не сближает родителей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      и детей, как совместные праздники и развлечения.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      Настоящий проект поможет сблизить родителей, детей, педагогов и позволит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      сложную задачу (воспитание здорового человека) сделать немного проще.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2000"/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314325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Ведущим познавательным процессом в раннем возрасте является восприятие. Его значение трудно переоценить. Если ребенок не получит способствующих развитию восприятия компонентов, то у него могут обнаружиться серьезные пробелы в представлениях о ряде свойств предметов, явлений окружающего мира и формировании здорового образа жизни. 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Для этого необходим системный подход позволяющий ежедневно включать ребенка в поисковую, творческую деятельность, способствующей формированию к него обследовательских действий и знаний о здоровом образе жизни.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Основные задачи формирования восприятия интегрируются с задачами развития речи, движений, игровых умений. Серия наблюдений, опытов и экспериментов способствует формированию у детей познавательного интереса, развитию наблюдательности и эмоциональности в общении с окружающим миром и навыков здорового образа жизни. Для того чтобы заинтересовать малышей, побудить в них творческую активность предлагаются игровые методы и приемы, художественное слово и традиционные методы физической культуры и закаливания. Приобретение родителями практических навыков в 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области укрепления здоровья и развитие восприятия ребенка.</a:t>
            </a:r>
          </a:p>
        </p:txBody>
      </p:sp>
      <p:pic>
        <p:nvPicPr>
          <p:cNvPr id="8196" name="Picture 9" descr="D:\Людмила\ДЛЯ САЙТА\АНИМАЦИЯ\detia-611.gif"/>
          <p:cNvPicPr>
            <a:picLocks noChangeAspect="1" noChangeArrowheads="1" noCrop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7000875" y="5000625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D:\Людмила\ПРОЕКТ\КАРТИНКИ ПО ГИГИЕНЕ\chistu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28625"/>
            <a:ext cx="2286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D:\Людмила\ДЛЯ САЙТА\АНИМАЦИЯ\12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449763"/>
            <a:ext cx="287178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PresentationFormat>Экран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АКТУАЛЬНОСТЬ ПРОЕКТА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муниципальное дошкольное образовательное учреждение Центр развития ребенка детский сад первой категории №263  Кировского района города Ростова – на - Дону</dc:title>
  <dc:creator>Мария</dc:creator>
  <cp:lastModifiedBy>Мария</cp:lastModifiedBy>
  <cp:revision>7</cp:revision>
  <dcterms:created xsi:type="dcterms:W3CDTF">2015-01-30T18:21:52Z</dcterms:created>
  <dcterms:modified xsi:type="dcterms:W3CDTF">2015-01-30T18:31:27Z</dcterms:modified>
</cp:coreProperties>
</file>