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57" r:id="rId5"/>
    <p:sldId id="258" r:id="rId6"/>
    <p:sldId id="259" r:id="rId7"/>
    <p:sldId id="260" r:id="rId8"/>
    <p:sldId id="261" r:id="rId9"/>
    <p:sldId id="262"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74" d="100"/>
          <a:sy n="74" d="100"/>
        </p:scale>
        <p:origin x="57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5073948-92CE-4E31-9D1F-0303A30F2C19}" type="datetimeFigureOut">
              <a:rPr lang="ru-RU" smtClean="0"/>
              <a:t>09.11.2014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255346" y="2750337"/>
            <a:ext cx="1171888" cy="1356442"/>
          </a:xfrm>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1021489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073948-92CE-4E31-9D1F-0303A30F2C19}" type="datetimeFigureOut">
              <a:rPr lang="ru-RU" smtClean="0"/>
              <a:t>09.11.2014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309"/>
            <a:ext cx="1154151" cy="1090789"/>
          </a:xfrm>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3385555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073948-92CE-4E31-9D1F-0303A30F2C19}" type="datetimeFigureOut">
              <a:rPr lang="ru-RU" smtClean="0"/>
              <a:t>09.11.2014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615"/>
            <a:ext cx="1154151" cy="1090789"/>
          </a:xfrm>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1411996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073948-92CE-4E31-9D1F-0303A30F2C19}" type="datetimeFigureOut">
              <a:rPr lang="ru-RU" smtClean="0"/>
              <a:t>09.11.2014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F0CDC70E-0C40-4E36-8005-B3C37C2B52F1}" type="slidenum">
              <a:rPr lang="ru-RU" smtClean="0"/>
              <a:t>‹#›</a:t>
            </a:fld>
            <a:endParaRPr lang="ru-R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598052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073948-92CE-4E31-9D1F-0303A30F2C19}" type="datetimeFigureOut">
              <a:rPr lang="ru-RU" smtClean="0"/>
              <a:t>09.11.2014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93518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85073948-92CE-4E31-9D1F-0303A30F2C19}" type="datetimeFigureOut">
              <a:rPr lang="ru-RU" smtClean="0"/>
              <a:t>09.11.2014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4271584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85073948-92CE-4E31-9D1F-0303A30F2C19}" type="datetimeFigureOut">
              <a:rPr lang="ru-RU" smtClean="0"/>
              <a:t>09.11.2014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685500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5073948-92CE-4E31-9D1F-0303A30F2C19}" type="datetimeFigureOut">
              <a:rPr lang="ru-RU" smtClean="0"/>
              <a:t>09.11.2014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1816516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5073948-92CE-4E31-9D1F-0303A30F2C19}" type="datetimeFigureOut">
              <a:rPr lang="ru-RU" smtClean="0"/>
              <a:t>09.11.2014</a:t>
            </a:fld>
            <a:endParaRPr lang="ru-RU"/>
          </a:p>
        </p:txBody>
      </p:sp>
      <p:sp>
        <p:nvSpPr>
          <p:cNvPr id="5" name="Footer Placeholder 4"/>
          <p:cNvSpPr>
            <a:spLocks noGrp="1"/>
          </p:cNvSpPr>
          <p:nvPr>
            <p:ph type="ftr" sz="quarter" idx="11"/>
          </p:nvPr>
        </p:nvSpPr>
        <p:spPr>
          <a:xfrm>
            <a:off x="680321" y="5936188"/>
            <a:ext cx="6126805" cy="365125"/>
          </a:xfrm>
        </p:spPr>
        <p:txBody>
          <a:bodyPr/>
          <a:lstStyle/>
          <a:p>
            <a:endParaRPr lang="ru-R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0CDC70E-0C40-4E36-8005-B3C37C2B52F1}" type="slidenum">
              <a:rPr lang="ru-RU" smtClean="0"/>
              <a:t>‹#›</a:t>
            </a:fld>
            <a:endParaRPr lang="ru-RU"/>
          </a:p>
        </p:txBody>
      </p:sp>
    </p:spTree>
    <p:extLst>
      <p:ext uri="{BB962C8B-B14F-4D97-AF65-F5344CB8AC3E}">
        <p14:creationId xmlns:p14="http://schemas.microsoft.com/office/powerpoint/2010/main" val="1456446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5073948-92CE-4E31-9D1F-0303A30F2C19}" type="datetimeFigureOut">
              <a:rPr lang="ru-RU" smtClean="0"/>
              <a:t>09.11.2014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840565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073948-92CE-4E31-9D1F-0303A30F2C19}" type="datetimeFigureOut">
              <a:rPr lang="ru-RU" smtClean="0"/>
              <a:t>09.11.2014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729455" y="2869895"/>
            <a:ext cx="1154151" cy="1090789"/>
          </a:xfrm>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1297687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5073948-92CE-4E31-9D1F-0303A30F2C19}" type="datetimeFigureOut">
              <a:rPr lang="ru-RU" smtClean="0"/>
              <a:t>09.11.2014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223090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5073948-92CE-4E31-9D1F-0303A30F2C19}" type="datetimeFigureOut">
              <a:rPr lang="ru-RU" smtClean="0"/>
              <a:t>09.11.2014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389706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5073948-92CE-4E31-9D1F-0303A30F2C19}" type="datetimeFigureOut">
              <a:rPr lang="ru-RU" smtClean="0"/>
              <a:t>09.11.2014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3503095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5073948-92CE-4E31-9D1F-0303A30F2C19}" type="datetimeFigureOut">
              <a:rPr lang="ru-RU" smtClean="0"/>
              <a:t>09.11.2014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4029762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073948-92CE-4E31-9D1F-0303A30F2C19}" type="datetimeFigureOut">
              <a:rPr lang="ru-RU" smtClean="0"/>
              <a:t>09.11.2014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107017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073948-92CE-4E31-9D1F-0303A30F2C19}" type="datetimeFigureOut">
              <a:rPr lang="ru-RU" smtClean="0"/>
              <a:t>09.11.2014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0CDC70E-0C40-4E36-8005-B3C37C2B52F1}" type="slidenum">
              <a:rPr lang="ru-RU" smtClean="0"/>
              <a:t>‹#›</a:t>
            </a:fld>
            <a:endParaRPr lang="ru-RU"/>
          </a:p>
        </p:txBody>
      </p:sp>
    </p:spTree>
    <p:extLst>
      <p:ext uri="{BB962C8B-B14F-4D97-AF65-F5344CB8AC3E}">
        <p14:creationId xmlns:p14="http://schemas.microsoft.com/office/powerpoint/2010/main" val="1742904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5073948-92CE-4E31-9D1F-0303A30F2C19}" type="datetimeFigureOut">
              <a:rPr lang="ru-RU" smtClean="0"/>
              <a:t>09.11.2014</a:t>
            </a:fld>
            <a:endParaRPr lang="ru-R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0CDC70E-0C40-4E36-8005-B3C37C2B52F1}" type="slidenum">
              <a:rPr lang="ru-RU" smtClean="0"/>
              <a:t>‹#›</a:t>
            </a:fld>
            <a:endParaRPr lang="ru-RU"/>
          </a:p>
        </p:txBody>
      </p:sp>
    </p:spTree>
    <p:extLst>
      <p:ext uri="{BB962C8B-B14F-4D97-AF65-F5344CB8AC3E}">
        <p14:creationId xmlns:p14="http://schemas.microsoft.com/office/powerpoint/2010/main" val="289690729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9600" b="1" dirty="0" smtClean="0"/>
              <a:t>считалки</a:t>
            </a:r>
            <a:endParaRPr lang="ru-RU" sz="9600" b="1" dirty="0"/>
          </a:p>
        </p:txBody>
      </p:sp>
      <p:sp>
        <p:nvSpPr>
          <p:cNvPr id="3" name="Подзаголовок 2"/>
          <p:cNvSpPr>
            <a:spLocks noGrp="1"/>
          </p:cNvSpPr>
          <p:nvPr>
            <p:ph type="subTitle" idx="1"/>
          </p:nvPr>
        </p:nvSpPr>
        <p:spPr/>
        <p:txBody>
          <a:bodyPr/>
          <a:lstStyle/>
          <a:p>
            <a:pPr algn="r"/>
            <a:r>
              <a:rPr lang="ru-RU" dirty="0" smtClean="0"/>
              <a:t>Фишкова С.Н.</a:t>
            </a:r>
          </a:p>
          <a:p>
            <a:pPr algn="r"/>
            <a:r>
              <a:rPr lang="ru-RU" dirty="0" smtClean="0"/>
              <a:t>2014-2015 учебный год</a:t>
            </a:r>
            <a:endParaRPr lang="ru-RU" dirty="0"/>
          </a:p>
        </p:txBody>
      </p:sp>
    </p:spTree>
    <p:extLst>
      <p:ext uri="{BB962C8B-B14F-4D97-AF65-F5344CB8AC3E}">
        <p14:creationId xmlns:p14="http://schemas.microsoft.com/office/powerpoint/2010/main" val="9775040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704" y="3593470"/>
            <a:ext cx="17736746" cy="2254156"/>
          </a:xfrm>
        </p:spPr>
        <p:txBody>
          <a:bodyPr/>
          <a:lstStyle/>
          <a:p>
            <a:endParaRPr lang="ru-RU" dirty="0"/>
          </a:p>
        </p:txBody>
      </p:sp>
      <p:sp>
        <p:nvSpPr>
          <p:cNvPr id="3" name="Объект 2"/>
          <p:cNvSpPr>
            <a:spLocks noGrp="1"/>
          </p:cNvSpPr>
          <p:nvPr>
            <p:ph idx="1"/>
          </p:nvPr>
        </p:nvSpPr>
        <p:spPr>
          <a:xfrm>
            <a:off x="4652682" y="2057400"/>
            <a:ext cx="6363189" cy="4038600"/>
          </a:xfrm>
        </p:spPr>
        <p:txBody>
          <a:bodyPr>
            <a:normAutofit/>
          </a:bodyPr>
          <a:lstStyle/>
          <a:p>
            <a:pPr marL="45720" indent="0" algn="ctr">
              <a:buNone/>
            </a:pPr>
            <a:r>
              <a:rPr lang="ru-RU" sz="3600" dirty="0"/>
              <a:t>Шла коза по мостику </a:t>
            </a:r>
          </a:p>
          <a:p>
            <a:pPr marL="45720" indent="0" algn="ctr">
              <a:buNone/>
            </a:pPr>
            <a:r>
              <a:rPr lang="ru-RU" sz="3600" dirty="0"/>
              <a:t>И виляла хвостиком, </a:t>
            </a:r>
          </a:p>
          <a:p>
            <a:pPr marL="45720" indent="0" algn="ctr">
              <a:buNone/>
            </a:pPr>
            <a:r>
              <a:rPr lang="ru-RU" sz="3600" dirty="0"/>
              <a:t>Зацепила за перила, </a:t>
            </a:r>
          </a:p>
          <a:p>
            <a:pPr marL="45720" indent="0" algn="ctr">
              <a:buNone/>
            </a:pPr>
            <a:r>
              <a:rPr lang="ru-RU" sz="3600" dirty="0"/>
              <a:t>Прямо в речку угодила. </a:t>
            </a:r>
          </a:p>
          <a:p>
            <a:pPr marL="45720" indent="0" algn="ctr">
              <a:buNone/>
            </a:pPr>
            <a:r>
              <a:rPr lang="ru-RU" sz="3600" dirty="0"/>
              <a:t>Кто не верит — это он, </a:t>
            </a:r>
          </a:p>
          <a:p>
            <a:pPr marL="45720" indent="0" algn="ctr">
              <a:buNone/>
            </a:pPr>
            <a:r>
              <a:rPr lang="ru-RU" sz="3600" dirty="0"/>
              <a:t>Выходи из круга вон!</a:t>
            </a:r>
          </a:p>
        </p:txBody>
      </p:sp>
      <p:pic>
        <p:nvPicPr>
          <p:cNvPr id="7170" name="Picture 2" descr="https://encrypted-tbn0.gstatic.com/images?q=tbn:ANd9GcT5mIDTCv4LrI2aducuJ3A3nWx1kxxYQhzqCo0XB9wirKeI2MG8_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953" y="1159099"/>
            <a:ext cx="3751729" cy="5174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7585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38939" y="1666695"/>
            <a:ext cx="10896237" cy="1435973"/>
          </a:xfrm>
        </p:spPr>
        <p:txBody>
          <a:bodyPr/>
          <a:lstStyle/>
          <a:p>
            <a:endParaRPr lang="ru-RU" dirty="0"/>
          </a:p>
        </p:txBody>
      </p:sp>
      <p:sp>
        <p:nvSpPr>
          <p:cNvPr id="3" name="Объект 2"/>
          <p:cNvSpPr>
            <a:spLocks noGrp="1"/>
          </p:cNvSpPr>
          <p:nvPr>
            <p:ph idx="1"/>
          </p:nvPr>
        </p:nvSpPr>
        <p:spPr>
          <a:xfrm>
            <a:off x="4636394" y="2336873"/>
            <a:ext cx="5657788" cy="3599316"/>
          </a:xfrm>
        </p:spPr>
        <p:txBody>
          <a:bodyPr>
            <a:normAutofit/>
          </a:bodyPr>
          <a:lstStyle/>
          <a:p>
            <a:pPr marL="0" indent="0" algn="ctr">
              <a:buNone/>
            </a:pPr>
            <a:r>
              <a:rPr lang="ru-RU" sz="3600" dirty="0"/>
              <a:t>Скок-поскок, скок-поскок! </a:t>
            </a:r>
          </a:p>
          <a:p>
            <a:pPr marL="0" indent="0" algn="ctr">
              <a:buNone/>
            </a:pPr>
            <a:r>
              <a:rPr lang="ru-RU" sz="3600" dirty="0"/>
              <a:t>Зайка прыгнул на пенек.</a:t>
            </a:r>
          </a:p>
          <a:p>
            <a:pPr marL="0" indent="0" algn="ctr">
              <a:buNone/>
            </a:pPr>
            <a:r>
              <a:rPr lang="ru-RU" sz="3600" dirty="0"/>
              <a:t>В барабан он громко бьет, </a:t>
            </a:r>
          </a:p>
          <a:p>
            <a:pPr marL="0" indent="0" algn="ctr">
              <a:buNone/>
            </a:pPr>
            <a:r>
              <a:rPr lang="ru-RU" sz="3600" dirty="0"/>
              <a:t>В чехарду играть зовет.</a:t>
            </a:r>
          </a:p>
        </p:txBody>
      </p:sp>
      <p:pic>
        <p:nvPicPr>
          <p:cNvPr id="8194" name="Picture 2" descr="http://otkritkin.ru/sites/default/files/otkritki/zaychik-s-morkovkoy.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79549" y="1390918"/>
            <a:ext cx="3670478" cy="5061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1721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0633" y="1450338"/>
            <a:ext cx="3897065" cy="873522"/>
          </a:xfrm>
        </p:spPr>
        <p:txBody>
          <a:bodyPr/>
          <a:lstStyle/>
          <a:p>
            <a:endParaRPr lang="ru-RU" dirty="0"/>
          </a:p>
        </p:txBody>
      </p:sp>
      <p:sp>
        <p:nvSpPr>
          <p:cNvPr id="3" name="Объект 2"/>
          <p:cNvSpPr>
            <a:spLocks noGrp="1"/>
          </p:cNvSpPr>
          <p:nvPr>
            <p:ph idx="1"/>
          </p:nvPr>
        </p:nvSpPr>
        <p:spPr>
          <a:xfrm>
            <a:off x="4787698" y="2336873"/>
            <a:ext cx="5506484" cy="3599316"/>
          </a:xfrm>
        </p:spPr>
        <p:txBody>
          <a:bodyPr>
            <a:normAutofit/>
          </a:bodyPr>
          <a:lstStyle/>
          <a:p>
            <a:pPr marL="0" indent="0" algn="ctr">
              <a:buNone/>
            </a:pPr>
            <a:r>
              <a:rPr lang="ru-RU" sz="3600" dirty="0"/>
              <a:t>Пчелы в поле полетели, </a:t>
            </a:r>
          </a:p>
          <a:p>
            <a:pPr marL="0" indent="0" algn="ctr">
              <a:buNone/>
            </a:pPr>
            <a:r>
              <a:rPr lang="ru-RU" sz="3600" dirty="0"/>
              <a:t>Зажужжали, загудели. </a:t>
            </a:r>
          </a:p>
          <a:p>
            <a:pPr marL="0" indent="0" algn="ctr">
              <a:buNone/>
            </a:pPr>
            <a:r>
              <a:rPr lang="ru-RU" sz="3600" dirty="0"/>
              <a:t>Сели пчелы на цветы. </a:t>
            </a:r>
          </a:p>
          <a:p>
            <a:pPr marL="0" indent="0" algn="ctr">
              <a:buNone/>
            </a:pPr>
            <a:r>
              <a:rPr lang="ru-RU" sz="3600" dirty="0"/>
              <a:t>Мы играем — водишь ты!</a:t>
            </a:r>
          </a:p>
        </p:txBody>
      </p:sp>
      <p:pic>
        <p:nvPicPr>
          <p:cNvPr id="9218" name="Picture 2" descr="https://st.free-lance.ru/users/Ivanov1908/upload/f_4ba1e5183e33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243" y="1081825"/>
            <a:ext cx="4211393" cy="5280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1059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0321" y="753228"/>
            <a:ext cx="9613861" cy="4849082"/>
          </a:xfrm>
        </p:spPr>
        <p:txBody>
          <a:bodyPr/>
          <a:lstStyle/>
          <a:p>
            <a:pPr algn="ctr"/>
            <a:r>
              <a:rPr lang="ru-RU" dirty="0" smtClean="0"/>
              <a:t>Спасибо за внимание!</a:t>
            </a:r>
            <a:endParaRPr lang="ru-RU" dirty="0"/>
          </a:p>
        </p:txBody>
      </p:sp>
    </p:spTree>
    <p:extLst>
      <p:ext uri="{BB962C8B-B14F-4D97-AF65-F5344CB8AC3E}">
        <p14:creationId xmlns:p14="http://schemas.microsoft.com/office/powerpoint/2010/main" val="36331493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143000" y="940158"/>
            <a:ext cx="9872871" cy="5155842"/>
          </a:xfrm>
        </p:spPr>
        <p:txBody>
          <a:bodyPr>
            <a:normAutofit lnSpcReduction="10000"/>
          </a:bodyPr>
          <a:lstStyle/>
          <a:p>
            <a:pPr marL="0" indent="0">
              <a:buNone/>
            </a:pPr>
            <a:endParaRPr lang="ru-RU" dirty="0" smtClean="0"/>
          </a:p>
          <a:p>
            <a:pPr marL="0" indent="0">
              <a:buNone/>
            </a:pPr>
            <a:endParaRPr lang="ru-RU" dirty="0"/>
          </a:p>
          <a:p>
            <a:pPr marL="0" indent="0">
              <a:buNone/>
            </a:pPr>
            <a:r>
              <a:rPr lang="ru-RU" dirty="0" smtClean="0"/>
              <a:t>Считалка - это жанр народного фольклора, который возник очень давно. Это сейчас считалки являются видом детского творчества, а в далекие времена, как это ни удивительно, считалки использовали взрослые! Они использовали считалки для того, чтобы распределять работу, например, роли перед охотой. Ведь многие виды работы, особенно тогда, были очень тяжелыми, иногда опасными для здоровья и даже для жизни. Мало кто по собственному желанию хотел браться за такие работы. А считалки позволяли распределять работу между участниками так, чтобы никому не было обидно, потому что на такую тяжелую работу посылали не потому, что не можешь поспорить или не нравишься главному, а потому что так выпало по счету, то есть как-никак по справедливости.</a:t>
            </a:r>
            <a:endParaRPr lang="ru-RU" dirty="0"/>
          </a:p>
        </p:txBody>
      </p:sp>
    </p:spTree>
    <p:extLst>
      <p:ext uri="{BB962C8B-B14F-4D97-AF65-F5344CB8AC3E}">
        <p14:creationId xmlns:p14="http://schemas.microsoft.com/office/powerpoint/2010/main" val="9659708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143000" y="1287887"/>
            <a:ext cx="9872871" cy="4808113"/>
          </a:xfrm>
        </p:spPr>
        <p:txBody>
          <a:bodyPr/>
          <a:lstStyle/>
          <a:p>
            <a:pPr marL="0" indent="0">
              <a:buNone/>
            </a:pPr>
            <a:endParaRPr lang="ru-RU" dirty="0" smtClean="0"/>
          </a:p>
          <a:p>
            <a:pPr marL="0" indent="0">
              <a:buNone/>
            </a:pPr>
            <a:endParaRPr lang="ru-RU" dirty="0"/>
          </a:p>
          <a:p>
            <a:pPr marL="0" indent="0">
              <a:buNone/>
            </a:pPr>
            <a:r>
              <a:rPr lang="ru-RU" dirty="0" smtClean="0"/>
              <a:t>Ведь многие виды работы, особенно тогда, были очень тяжелыми, иногда опасными для здоровья и даже для жизни. Мало кто по собственному желанию хотел браться за такие работы. А считалки позволяли распределять работу между участниками так, чтобы никому не было обидно, потому что на такую тяжелую работу посылали не потому, что не можешь поспорить или не нравишься главному, а потому что так выпало по счету, то есть как-никак по справедливости.</a:t>
            </a:r>
          </a:p>
          <a:p>
            <a:pPr marL="0" indent="0">
              <a:buNone/>
            </a:pPr>
            <a:endParaRPr lang="ru-RU" dirty="0"/>
          </a:p>
        </p:txBody>
      </p:sp>
    </p:spTree>
    <p:extLst>
      <p:ext uri="{BB962C8B-B14F-4D97-AF65-F5344CB8AC3E}">
        <p14:creationId xmlns:p14="http://schemas.microsoft.com/office/powerpoint/2010/main" val="720423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5155" y="798490"/>
            <a:ext cx="11291363" cy="2369713"/>
          </a:xfrm>
        </p:spPr>
        <p:txBody>
          <a:bodyPr>
            <a:normAutofit/>
          </a:bodyPr>
          <a:lstStyle/>
          <a:p>
            <a:endParaRPr lang="ru-RU" dirty="0"/>
          </a:p>
        </p:txBody>
      </p:sp>
      <p:sp>
        <p:nvSpPr>
          <p:cNvPr id="3" name="Объект 2"/>
          <p:cNvSpPr>
            <a:spLocks noGrp="1"/>
          </p:cNvSpPr>
          <p:nvPr>
            <p:ph idx="1"/>
          </p:nvPr>
        </p:nvSpPr>
        <p:spPr>
          <a:xfrm>
            <a:off x="3929654" y="2228044"/>
            <a:ext cx="7190846" cy="4211393"/>
          </a:xfrm>
        </p:spPr>
        <p:txBody>
          <a:bodyPr>
            <a:noAutofit/>
          </a:bodyPr>
          <a:lstStyle/>
          <a:p>
            <a:pPr marL="0" indent="0" algn="ctr">
              <a:buNone/>
            </a:pPr>
            <a:r>
              <a:rPr lang="ru-RU" sz="3600" dirty="0" smtClean="0"/>
              <a:t>Ёжик, Ёжик, </a:t>
            </a:r>
            <a:r>
              <a:rPr lang="ru-RU" sz="3600" dirty="0" err="1" smtClean="0"/>
              <a:t>чудачок</a:t>
            </a:r>
            <a:r>
              <a:rPr lang="ru-RU" sz="3600" dirty="0" smtClean="0"/>
              <a:t>, </a:t>
            </a:r>
          </a:p>
          <a:p>
            <a:pPr marL="0" indent="0" algn="ctr">
              <a:buNone/>
            </a:pPr>
            <a:r>
              <a:rPr lang="ru-RU" sz="3600" dirty="0" smtClean="0"/>
              <a:t>Сшил колючий пиджачок. </a:t>
            </a:r>
          </a:p>
          <a:p>
            <a:pPr marL="0" indent="0" algn="ctr">
              <a:buNone/>
            </a:pPr>
            <a:r>
              <a:rPr lang="ru-RU" sz="3600" dirty="0" smtClean="0"/>
              <a:t>Встал в кружок и ну считать- </a:t>
            </a:r>
          </a:p>
          <a:p>
            <a:pPr marL="0" indent="0" algn="ctr">
              <a:buNone/>
            </a:pPr>
            <a:r>
              <a:rPr lang="ru-RU" sz="3600" dirty="0" smtClean="0"/>
              <a:t>Нам </a:t>
            </a:r>
            <a:r>
              <a:rPr lang="ru-RU" sz="3600" dirty="0" err="1" smtClean="0"/>
              <a:t>водилку</a:t>
            </a:r>
            <a:r>
              <a:rPr lang="ru-RU" sz="3600" dirty="0" smtClean="0"/>
              <a:t> выбирать.</a:t>
            </a:r>
            <a:endParaRPr lang="ru-RU" sz="3600" dirty="0"/>
          </a:p>
        </p:txBody>
      </p:sp>
      <p:pic>
        <p:nvPicPr>
          <p:cNvPr id="1026" name="Picture 2" descr="https://img-fotki.yandex.ru/get/3814/mkrivosheeva010660.3b/0_42e6a_bbf61640_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925" y="669701"/>
            <a:ext cx="3776729" cy="5769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7408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7824" y="1937236"/>
            <a:ext cx="12886774" cy="2216984"/>
          </a:xfrm>
        </p:spPr>
        <p:txBody>
          <a:bodyPr/>
          <a:lstStyle/>
          <a:p>
            <a:endParaRPr lang="ru-RU" dirty="0"/>
          </a:p>
        </p:txBody>
      </p:sp>
      <p:sp>
        <p:nvSpPr>
          <p:cNvPr id="3" name="Объект 2"/>
          <p:cNvSpPr>
            <a:spLocks noGrp="1"/>
          </p:cNvSpPr>
          <p:nvPr>
            <p:ph idx="1"/>
          </p:nvPr>
        </p:nvSpPr>
        <p:spPr>
          <a:xfrm>
            <a:off x="4800599" y="2057400"/>
            <a:ext cx="6215271" cy="4038600"/>
          </a:xfrm>
        </p:spPr>
        <p:txBody>
          <a:bodyPr>
            <a:normAutofit/>
          </a:bodyPr>
          <a:lstStyle/>
          <a:p>
            <a:pPr marL="0" indent="0" algn="ctr">
              <a:buNone/>
            </a:pPr>
            <a:r>
              <a:rPr lang="ru-RU" sz="3600" dirty="0" smtClean="0"/>
              <a:t>Раз, два, три, четыре.</a:t>
            </a:r>
          </a:p>
          <a:p>
            <a:pPr marL="0" indent="0" algn="ctr">
              <a:buNone/>
            </a:pPr>
            <a:r>
              <a:rPr lang="ru-RU" sz="3600" dirty="0" smtClean="0"/>
              <a:t>Жили мышки на квартире.</a:t>
            </a:r>
          </a:p>
          <a:p>
            <a:pPr marL="0" indent="0" algn="ctr">
              <a:buNone/>
            </a:pPr>
            <a:r>
              <a:rPr lang="ru-RU" sz="3600" dirty="0" smtClean="0"/>
              <a:t>Чай пили, чашки мыли,</a:t>
            </a:r>
          </a:p>
          <a:p>
            <a:pPr marL="0" indent="0" algn="ctr">
              <a:buNone/>
            </a:pPr>
            <a:r>
              <a:rPr lang="ru-RU" sz="3600" dirty="0" smtClean="0"/>
              <a:t>По три денежки платили.</a:t>
            </a:r>
          </a:p>
          <a:p>
            <a:pPr marL="0" indent="0" algn="ctr">
              <a:buNone/>
            </a:pPr>
            <a:r>
              <a:rPr lang="ru-RU" sz="3600" dirty="0" smtClean="0"/>
              <a:t>Кто не хочет платить,</a:t>
            </a:r>
          </a:p>
          <a:p>
            <a:pPr marL="0" indent="0" algn="ctr">
              <a:buNone/>
            </a:pPr>
            <a:r>
              <a:rPr lang="ru-RU" sz="3600" dirty="0" smtClean="0"/>
              <a:t>Тому и водить.</a:t>
            </a:r>
            <a:endParaRPr lang="ru-RU" sz="3600" dirty="0"/>
          </a:p>
        </p:txBody>
      </p:sp>
      <p:pic>
        <p:nvPicPr>
          <p:cNvPr id="2050" name="Picture 2" descr="http://www.young-mum.ru/wp-content/uploads/2012/06/1874403-1f8a4d311bc53345-300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036" y="1116106"/>
            <a:ext cx="3728812" cy="4979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0294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1361872"/>
            <a:ext cx="9875520" cy="1088518"/>
          </a:xfrm>
        </p:spPr>
        <p:txBody>
          <a:bodyPr/>
          <a:lstStyle/>
          <a:p>
            <a:endParaRPr lang="ru-RU" dirty="0"/>
          </a:p>
        </p:txBody>
      </p:sp>
      <p:sp>
        <p:nvSpPr>
          <p:cNvPr id="3" name="Объект 2"/>
          <p:cNvSpPr>
            <a:spLocks noGrp="1"/>
          </p:cNvSpPr>
          <p:nvPr>
            <p:ph idx="1"/>
          </p:nvPr>
        </p:nvSpPr>
        <p:spPr>
          <a:xfrm>
            <a:off x="4546242" y="2057400"/>
            <a:ext cx="6469629" cy="4038600"/>
          </a:xfrm>
        </p:spPr>
        <p:txBody>
          <a:bodyPr>
            <a:normAutofit lnSpcReduction="10000"/>
          </a:bodyPr>
          <a:lstStyle/>
          <a:p>
            <a:pPr marL="0" indent="0" algn="ctr">
              <a:buNone/>
            </a:pPr>
            <a:r>
              <a:rPr lang="ru-RU" sz="4000" dirty="0" smtClean="0"/>
              <a:t>Раз, два, три, четыре, пять,</a:t>
            </a:r>
          </a:p>
          <a:p>
            <a:pPr marL="0" indent="0" algn="ctr">
              <a:buNone/>
            </a:pPr>
            <a:r>
              <a:rPr lang="ru-RU" sz="4000" dirty="0" smtClean="0"/>
              <a:t>Будем в прятки мы играть.</a:t>
            </a:r>
          </a:p>
          <a:p>
            <a:pPr marL="0" indent="0" algn="ctr">
              <a:buNone/>
            </a:pPr>
            <a:r>
              <a:rPr lang="ru-RU" sz="4000" dirty="0" smtClean="0"/>
              <a:t>Небо, звезды, луг, цветы – </a:t>
            </a:r>
          </a:p>
          <a:p>
            <a:pPr marL="0" indent="0" algn="ctr">
              <a:buNone/>
            </a:pPr>
            <a:r>
              <a:rPr lang="ru-RU" sz="4000" dirty="0" smtClean="0"/>
              <a:t>Ты пойди-ка поводи!</a:t>
            </a:r>
            <a:endParaRPr lang="ru-RU" sz="4000" dirty="0"/>
          </a:p>
        </p:txBody>
      </p:sp>
      <p:pic>
        <p:nvPicPr>
          <p:cNvPr id="3074" name="Picture 2" descr="http://mapania.ru/wp-content/uploads/2013/01/schital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128" y="1056068"/>
            <a:ext cx="3706466" cy="5254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2837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3494" y="1528855"/>
            <a:ext cx="8038942" cy="2030447"/>
          </a:xfrm>
        </p:spPr>
        <p:txBody>
          <a:bodyPr>
            <a:normAutofit/>
          </a:bodyPr>
          <a:lstStyle/>
          <a:p>
            <a:endParaRPr lang="ru-RU" dirty="0"/>
          </a:p>
        </p:txBody>
      </p:sp>
      <p:sp>
        <p:nvSpPr>
          <p:cNvPr id="3" name="Объект 2"/>
          <p:cNvSpPr>
            <a:spLocks noGrp="1"/>
          </p:cNvSpPr>
          <p:nvPr>
            <p:ph idx="1"/>
          </p:nvPr>
        </p:nvSpPr>
        <p:spPr>
          <a:xfrm>
            <a:off x="4134118" y="2057400"/>
            <a:ext cx="6881753" cy="4038600"/>
          </a:xfrm>
        </p:spPr>
        <p:txBody>
          <a:bodyPr>
            <a:normAutofit/>
          </a:bodyPr>
          <a:lstStyle/>
          <a:p>
            <a:pPr marL="0" indent="0" algn="ctr">
              <a:buNone/>
            </a:pPr>
            <a:r>
              <a:rPr lang="ru-RU" sz="3600" dirty="0" smtClean="0"/>
              <a:t>Бегал по двору щенок</a:t>
            </a:r>
          </a:p>
          <a:p>
            <a:pPr marL="0" indent="0" algn="ctr">
              <a:buNone/>
            </a:pPr>
            <a:r>
              <a:rPr lang="ru-RU" sz="3600" dirty="0" smtClean="0"/>
              <a:t>Видит пирога кусок,</a:t>
            </a:r>
          </a:p>
          <a:p>
            <a:pPr marL="0" indent="0" algn="ctr">
              <a:buNone/>
            </a:pPr>
            <a:r>
              <a:rPr lang="ru-RU" sz="3600" dirty="0" smtClean="0"/>
              <a:t>Под крыльцо залез и съел,</a:t>
            </a:r>
          </a:p>
          <a:p>
            <a:pPr marL="0" indent="0" algn="ctr">
              <a:buNone/>
            </a:pPr>
            <a:r>
              <a:rPr lang="ru-RU" sz="3600" dirty="0" smtClean="0"/>
              <a:t>Задремал и засопел.</a:t>
            </a:r>
          </a:p>
          <a:p>
            <a:pPr marL="0" indent="0" algn="ctr">
              <a:buNone/>
            </a:pPr>
            <a:r>
              <a:rPr lang="ru-RU" sz="3600" dirty="0" smtClean="0"/>
              <a:t>А вот мы не будем спать,</a:t>
            </a:r>
          </a:p>
          <a:p>
            <a:pPr marL="0" indent="0" algn="ctr">
              <a:buNone/>
            </a:pPr>
            <a:r>
              <a:rPr lang="ru-RU" sz="3600" dirty="0" smtClean="0"/>
              <a:t>Всем нам хочется играть.</a:t>
            </a:r>
            <a:endParaRPr lang="ru-RU" sz="3600" dirty="0"/>
          </a:p>
        </p:txBody>
      </p:sp>
      <p:pic>
        <p:nvPicPr>
          <p:cNvPr id="4098" name="Picture 2" descr="http://www.xrest.ru/schemes/00/11/70/f9/%D0%A9%D0%B5%D0%BD%D0%BE%D0%BA%20%D1%81%20%D1%86%D0%B2%D0%B5%D1%82%D0%BA%D0%BE%D0%B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307" y="1171976"/>
            <a:ext cx="3799268" cy="4924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16993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65232" y="1657211"/>
            <a:ext cx="7232774" cy="2449277"/>
          </a:xfrm>
        </p:spPr>
        <p:txBody>
          <a:bodyPr/>
          <a:lstStyle/>
          <a:p>
            <a:endParaRPr lang="ru-RU" dirty="0"/>
          </a:p>
        </p:txBody>
      </p:sp>
      <p:sp>
        <p:nvSpPr>
          <p:cNvPr id="3" name="Объект 2"/>
          <p:cNvSpPr>
            <a:spLocks noGrp="1"/>
          </p:cNvSpPr>
          <p:nvPr>
            <p:ph idx="1"/>
          </p:nvPr>
        </p:nvSpPr>
        <p:spPr>
          <a:xfrm>
            <a:off x="5048518" y="2057400"/>
            <a:ext cx="5967353" cy="4038600"/>
          </a:xfrm>
        </p:spPr>
        <p:txBody>
          <a:bodyPr>
            <a:normAutofit/>
          </a:bodyPr>
          <a:lstStyle/>
          <a:p>
            <a:pPr marL="0" indent="0" algn="ctr">
              <a:buNone/>
            </a:pPr>
            <a:r>
              <a:rPr lang="ru-RU" sz="3600" dirty="0" smtClean="0"/>
              <a:t>Плыл у </a:t>
            </a:r>
            <a:r>
              <a:rPr lang="ru-RU" sz="3600" dirty="0" err="1" smtClean="0"/>
              <a:t>беpега</a:t>
            </a:r>
            <a:r>
              <a:rPr lang="ru-RU" sz="3600" dirty="0" smtClean="0"/>
              <a:t> </a:t>
            </a:r>
            <a:r>
              <a:rPr lang="ru-RU" sz="3600" dirty="0" err="1" smtClean="0"/>
              <a:t>пескаpик</a:t>
            </a:r>
            <a:r>
              <a:rPr lang="ru-RU" sz="3600" dirty="0" smtClean="0"/>
              <a:t>,</a:t>
            </a:r>
          </a:p>
          <a:p>
            <a:pPr marL="0" indent="0" algn="ctr">
              <a:buNone/>
            </a:pPr>
            <a:r>
              <a:rPr lang="ru-RU" sz="3600" dirty="0" err="1" smtClean="0"/>
              <a:t>Потеpял</a:t>
            </a:r>
            <a:r>
              <a:rPr lang="ru-RU" sz="3600" dirty="0" smtClean="0"/>
              <a:t> воздушный </a:t>
            </a:r>
            <a:r>
              <a:rPr lang="ru-RU" sz="3600" dirty="0" err="1" smtClean="0"/>
              <a:t>шаpик</a:t>
            </a:r>
            <a:r>
              <a:rPr lang="ru-RU" sz="3600" dirty="0" smtClean="0"/>
              <a:t>.</a:t>
            </a:r>
          </a:p>
          <a:p>
            <a:pPr marL="0" indent="0" algn="ctr">
              <a:buNone/>
            </a:pPr>
            <a:r>
              <a:rPr lang="ru-RU" sz="3600" dirty="0" smtClean="0"/>
              <a:t>Помоги его найти -</a:t>
            </a:r>
          </a:p>
          <a:p>
            <a:pPr marL="0" indent="0" algn="ctr">
              <a:buNone/>
            </a:pPr>
            <a:r>
              <a:rPr lang="ru-RU" sz="3600" dirty="0" smtClean="0"/>
              <a:t>Сосчитай до десяти.</a:t>
            </a:r>
            <a:endParaRPr lang="ru-RU" sz="3600" dirty="0"/>
          </a:p>
        </p:txBody>
      </p:sp>
      <p:pic>
        <p:nvPicPr>
          <p:cNvPr id="5122" name="Picture 2" descr="http://content.foto.mail.ru/mail/lakoval52/_blogs/i-15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885" y="1184856"/>
            <a:ext cx="4185633" cy="4911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8717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9822" y="4007820"/>
            <a:ext cx="10479293" cy="1803385"/>
          </a:xfrm>
        </p:spPr>
        <p:txBody>
          <a:bodyPr/>
          <a:lstStyle/>
          <a:p>
            <a:endParaRPr lang="ru-RU" dirty="0"/>
          </a:p>
        </p:txBody>
      </p:sp>
      <p:sp>
        <p:nvSpPr>
          <p:cNvPr id="3" name="Объект 2"/>
          <p:cNvSpPr>
            <a:spLocks noGrp="1"/>
          </p:cNvSpPr>
          <p:nvPr>
            <p:ph idx="1"/>
          </p:nvPr>
        </p:nvSpPr>
        <p:spPr>
          <a:xfrm>
            <a:off x="5035639" y="2057400"/>
            <a:ext cx="5980232" cy="4038600"/>
          </a:xfrm>
        </p:spPr>
        <p:txBody>
          <a:bodyPr>
            <a:normAutofit/>
          </a:bodyPr>
          <a:lstStyle/>
          <a:p>
            <a:pPr marL="0" indent="0" algn="ctr">
              <a:buNone/>
            </a:pPr>
            <a:r>
              <a:rPr lang="ru-RU" sz="3600" dirty="0"/>
              <a:t>На лужок пришли бельчата,</a:t>
            </a:r>
          </a:p>
          <a:p>
            <a:pPr marL="0" indent="0" algn="ctr">
              <a:buNone/>
            </a:pPr>
            <a:r>
              <a:rPr lang="ru-RU" sz="3600" dirty="0"/>
              <a:t>Медвежата, барсучата.</a:t>
            </a:r>
          </a:p>
          <a:p>
            <a:pPr marL="0" indent="0" algn="ctr">
              <a:buNone/>
            </a:pPr>
            <a:r>
              <a:rPr lang="ru-RU" sz="3600" dirty="0"/>
              <a:t>На зеленый на лужок </a:t>
            </a:r>
          </a:p>
          <a:p>
            <a:pPr marL="0" indent="0" algn="ctr">
              <a:buNone/>
            </a:pPr>
            <a:r>
              <a:rPr lang="ru-RU" sz="3600" dirty="0"/>
              <a:t>Приходи и ты, дружок.</a:t>
            </a:r>
          </a:p>
        </p:txBody>
      </p:sp>
      <p:pic>
        <p:nvPicPr>
          <p:cNvPr id="6146" name="Picture 2" descr="http://viki.rdf.ru/media/upload/preview/1______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397" y="1030310"/>
            <a:ext cx="4042937" cy="5065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05624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Берлин">
  <a:themeElements>
    <a:clrScheme name="Берлин">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Берлин">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Берлин">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Берлин</Template>
  <TotalTime>33</TotalTime>
  <Words>437</Words>
  <Application>Microsoft Office PowerPoint</Application>
  <PresentationFormat>Широкоэкранный</PresentationFormat>
  <Paragraphs>52</Paragraphs>
  <Slides>13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13</vt:i4>
      </vt:variant>
    </vt:vector>
  </HeadingPairs>
  <TitlesOfParts>
    <vt:vector size="16" baseType="lpstr">
      <vt:lpstr>Arial</vt:lpstr>
      <vt:lpstr>Trebuchet MS</vt:lpstr>
      <vt:lpstr>Берлин</vt:lpstr>
      <vt:lpstr>считалки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считалки</dc:title>
  <dc:creator>Светлана Фишкова</dc:creator>
  <cp:lastModifiedBy>Светлана Фишкова</cp:lastModifiedBy>
  <cp:revision>4</cp:revision>
  <dcterms:created xsi:type="dcterms:W3CDTF">2014-11-09T17:53:30Z</dcterms:created>
  <dcterms:modified xsi:type="dcterms:W3CDTF">2014-11-09T18:27:04Z</dcterms:modified>
</cp:coreProperties>
</file>