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F09D0-CAE9-47BD-B880-FFBA225DB709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9826-66A0-4A4A-BD70-CC449207EC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9CFC-DABE-4FD9-B94B-5403A9713411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F6A8-9FD4-40C9-A66C-4B4C7DCDC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14290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детский сад общеразвивающего вида №15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приоритетным осуществлением деятельности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социально-личностному направлению развития воспитанников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 Красноуфимск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000240"/>
            <a:ext cx="8297862" cy="1238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714480" y="3357562"/>
            <a:ext cx="60294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нестандартным оборудованием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дошкольного возраста</a:t>
            </a:r>
            <a:endParaRPr kumimoji="0" lang="ru-RU" sz="20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5214950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Куликова Татьяна Александровна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МКДОУ детский сад 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58" y="214290"/>
            <a:ext cx="82867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«Шумовые погремушки»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Положительно влияют на развитие слуховых анализаторов, активизируют слуховую память.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бобины от использованного скотча обклеиваются цветным картоном и оформляются с помощью цветной бумаги в виде весёлых мордочек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добавляются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разноцветные ленточки, внутри разные по звучанию наполнители (горох, камни, песок).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Сфера применения: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звучанию дети отгадывают, что прячется внутри погремушки, а также можно использовать для общеразвивающих упражнений.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Олег\Рабочий стол\нестандарт\нестандарт 28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357430"/>
            <a:ext cx="3211507" cy="315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43372" y="2143116"/>
            <a:ext cx="4857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«Волшебные цветочки»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развивать зрительные функции.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цветной картон, цветные стёкла, палочка.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Documents and Settings\Олег\Рабочий стол\нестандарт\нестандарт 2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8992" y="3214686"/>
            <a:ext cx="3186101" cy="2389576"/>
          </a:xfrm>
          <a:prstGeom prst="rect">
            <a:avLst/>
          </a:prstGeom>
          <a:noFill/>
        </p:spPr>
      </p:pic>
      <p:pic>
        <p:nvPicPr>
          <p:cNvPr id="7" name="Рисунок 6" descr="C:\Documents and Settings\Олег\Рабочий стол\к конференц\IMG_478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50" y="4286256"/>
            <a:ext cx="2786050" cy="245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282" y="214290"/>
            <a:ext cx="8715436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«Солнышко»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33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мышц и связочного аппарата  стопы,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профилактика и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коррекция плоскостопия у детей дошкольного возраста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изготовления: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изготовлено из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33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подушек с разными наполнителями: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первой подушке - горох; во второй - песок; в третьей – мягкая губка;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четвёртой – речные камни; пятая подушка 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опилом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6 подушка с деревянными реечками.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Сферы применения: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особие можно использовать для массажа ног в физкультурно-оздоровительной работе.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Вокруг солнышка бежим,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лучика на лучик прыгнуть спешим.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Ножки разминаем,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27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Здоровыми быть желаем!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Олег\Рабочий стол\к конференц\IMG_489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2000240"/>
            <a:ext cx="2012084" cy="382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Олег\Рабочий стол\к конференц\IMG_489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4" y="5072074"/>
            <a:ext cx="4235890" cy="16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Олег\Рабочий стол\к конференц\IMG_490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3500438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44" y="0"/>
            <a:ext cx="864396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«Тропинка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здоровья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чувство равновесия; способствовать профилактике плоскостопия; массаж стоп и укрепление своды стоп; упражнять в ходьбе с правильным разворотом стопы.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изготовления: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особие изготовлено из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изолона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который нашиты губки двух цветов, квадраты с мягкими шипами из коврика, предназначенного для прихожей.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Другая дорожка изготовлена из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изолона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который нашиты следы из разных материалов: мех, резина, клеёнка с нашитыми пуговицами,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сентипон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нашитыми катушками от ниток.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Третья дорожка изготовлена из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изолона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который нашиты крышки от пластиковых бутылок и старые фломастеры.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Сферы применения: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особие можно использовать для массажа ног в физкультурно-оздоровительной работе.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дорожкам шагаем,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Ножки развиваем.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Олег\Рабочий стол\нестандарт\День рождения Насти 32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1242976" y="2185992"/>
            <a:ext cx="1643074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Олег\Рабочий стол\нестандарт\защита\P103066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5000636"/>
            <a:ext cx="385765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Олег\Рабочий стол\нестандарт\День рождения Насти 32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6031702" y="2183612"/>
            <a:ext cx="1714513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Олег\Рабочий стол\к конференц\ZTCHaiBsrUA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036490" y="4036211"/>
            <a:ext cx="1714489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парашютом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 разных цветов (красный, синий, белый, зелёный, жёлтый), по краям парашюта пришиты резинки или палочки, чтобы дети могли держаться.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Сферы применения.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«Волна»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Поочередное поднимание и опускание рук, чтобы получались волны.  Играющие создают волны и тем самым не дают упасть или улететь легкому мячу с парашюта. Сначала волны должны быть маленькими и медленными, затем участники делают волны быстрее и быстрее. Для усложнения игры можно использовать несколько мячей или двигаться по часовой стрелке.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игры: Играющие стараются создавать волны так, чтобы мяч не вылетел за края парашюта.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«Клоун»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одновременно поднимают руки вверх, один, по указанию педагога, встает в центре парашюта, чтобы голова прошла в отверстие в центре парашюта.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«Пустое место»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Дети, встав вокруг парашюта, выбирают считалкой водящего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Пример считалки: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Раз, два, три, четыре, пять, нам друзей не сосчитать.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без друга в жизни туго, выходи скорей из круга!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Дети, держась правой рукой за резинку на краях парашюта,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двигаются по часовой стрелке, а водящий идет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противоположную сторону со словами: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Вокруг домика хожу, и  в окошечко гляжу,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одному я подойду, и  тихонько постучу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Тук-тук-тук…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 дети останавливаются. Ребенок, возле которого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остановился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водящий, спрашивает: Кто пришел?».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Водящий называет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имя ребенка и продолжает: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 стоишь ко мне спиной,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побежим-ка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мы с тобой.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из нас молодой, прибежит быстрей домой?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Водящий и ребенок бегут вокруг парашюта в противоположные стороны.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Выигрывает тот, кто первым займет пустое место у парашюта.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C:\Documents and Settings\Олег\Рабочий стол\к конференц\IMG_474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571876"/>
            <a:ext cx="42148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0"/>
            <a:ext cx="55436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успеха: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85786" y="1000108"/>
            <a:ext cx="78581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помоги ребенку осознать,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Зачем ему нужно это делать;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Затем научи в увлекательной форме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приучи к самостоятельному  выполнению.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4071942"/>
            <a:ext cx="3786214" cy="266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142984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Искусство долго жить состоит, прежде всего,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том, чтобы научиться с детства следить за своим здоровьем. 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что упущено в детстве, трудно наверстать. Поэтому приоритетным направлением в дошкольном воспитании, сегодня является повышение уровня здоровья детей, формирование у них навыков здорового образа жизни, а также устойчивой потребности в регулярных занятиях физическими упражнения.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63290" y="0"/>
            <a:ext cx="930729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Нестандартное оборудование стимулирует интерес детей, желание двигаться, участвовать в играх; вызывает радость и положительные эмоции.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Нестандартное оборудование объединяет физкультуру 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игрой, что создает условия для наиболее   полного самовыражения ребенка в двигательной деятельности. Использование ярких цветных пособий повышает у детей интерес к занятиям,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придает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 необходимую эмоциональную окраску.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C:\Documents and Settings\Олег\Рабочий стол\нестандарт\защита\P103066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3786190"/>
            <a:ext cx="457203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0"/>
            <a:ext cx="3929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адачи: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785794"/>
            <a:ext cx="88583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приобретение опыта в двигательной деятельности,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            а также с правильным, не наносящем ущерба организму, выполнением основных движений;</a:t>
            </a:r>
          </a:p>
          <a:p>
            <a:pPr>
              <a:buFont typeface="Wingdings" pitchFamily="2" charset="2"/>
              <a:buChar char="v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развитие у детей интереса к процессу движений  с использованием нестандартного оборудования;</a:t>
            </a:r>
          </a:p>
          <a:p>
            <a:pPr>
              <a:buFont typeface="Wingdings" pitchFamily="2" charset="2"/>
              <a:buChar char="v"/>
            </a:pPr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воспитание дружеских  взаимоотношений между детьми,  стремление прийти на помощь друг другу.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14290"/>
            <a:ext cx="88583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«Сухой бассейн»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Снять напряжение, усталость, расслабить мышцы спины, плечевого пояса. Развивать восприятие, внимание, память, мышление, воображение, мелкую моторику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коробка, наполненная крышками от пластиковых бутылок.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Сферы применения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Купание рук — кисти, руки по локоть шуршание крышками.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задания: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Какого цвета крышки? Крышек какого цвета больше? Разложи крышки по цвету. Кто быстрее соберет крышки того или иного цвета?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47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3.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«Чьи бусы длиннее», «Паровозик с вагончиками», «Дорожки», «Мостики», «Змейки».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Рисунок 5" descr="C:\Documents and Settings\Олег\Рабочий стол\к конференц\IMG_479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496"/>
            <a:ext cx="228601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Олег\Рабочий стол\к конференц\IMG_479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2928934"/>
            <a:ext cx="30003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Олег\Рабочий стол\к конференц\IMG_478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6577" y="3000372"/>
            <a:ext cx="2214579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42852"/>
            <a:ext cx="850112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Массаж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процедура, известная с древних времён. Он снимает мышечную усталость, улучшает обмен веществ и кровообращение. Не случайно народные целители говорили, массируя больного: «Надо разогнать кровь».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сохранение и укрепление психического и физического здоровья детей, приобщение к основам здорового образа жизни через игровой массаж, профилактика и коррекция плоскостопия у детей дошкольного возраста.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изготовления: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изготовлено из  капсул от «киндер-сюрпризов», нанизанные поочерёдно на верёвочку,  а по бокам крепления-ручки - колпачки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фломастеров.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Сферы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применения: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пособие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можно использовать для массажа ног, рук, спины, шеи, груди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Ножки, шею разомнём,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Массажёр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«Орешки» мы возьмём.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Олег\Рабочий стол\нестандарт\нестандарт 2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19" y="3071810"/>
            <a:ext cx="3238523" cy="2428892"/>
          </a:xfrm>
          <a:prstGeom prst="rect">
            <a:avLst/>
          </a:prstGeom>
          <a:noFill/>
        </p:spPr>
      </p:pic>
      <p:pic>
        <p:nvPicPr>
          <p:cNvPr id="5" name="Рисунок 4" descr="C:\Documents and Settings\Олег\Local Settings\Temporary Internet Files\Content.Word\IMG_484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68" y="2500306"/>
            <a:ext cx="328614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Олег\Рабочий стол\к конференц\IMG_484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46" y="4429132"/>
            <a:ext cx="321471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42976" y="0"/>
            <a:ext cx="70009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массажёров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IMG_1855.JPG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42844" y="1071546"/>
            <a:ext cx="3500462" cy="2214578"/>
          </a:xfrm>
          <a:prstGeom prst="rect">
            <a:avLst/>
          </a:prstGeom>
        </p:spPr>
      </p:pic>
      <p:pic>
        <p:nvPicPr>
          <p:cNvPr id="12" name="Рисунок 11" descr="C:\Documents and Settings\Олег\Рабочий стол\нестандарт\нестандарт 30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928670"/>
            <a:ext cx="327660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Всё по моей работе\нестандарт\нестандарт 303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40" y="1142984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Documents and Settings\Олег\Рабочий стол\к конференц\IMG_4768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3357562"/>
            <a:ext cx="4433256" cy="190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Documents and Settings\Олег\Рабочий стол\к конференц\IMG_4769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43438" y="3214686"/>
            <a:ext cx="41810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Documents and Settings\Олег\Рабочий стол\нестандарт\нестандарт 287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57356" y="5000612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Documents and Settings\Олег\Рабочий стол\к конференц\IMG_4776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4876" y="4643422"/>
            <a:ext cx="291785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0"/>
            <a:ext cx="8501090" cy="752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«Забавные волчки»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Волчки напоминают игрушку нашего детства - юлу.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олчки можно отнести к нестандартному физкультурному оборудованию, так как они развивают у ребёнка кисть, моторику руки и ловкость,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также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волчки можно отнести и к играм-забавам, так как они вызывают радость, задор и увлекают детей.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донышко от коробки, в которой был торт ( волчок получится большого размера, или крышка от майонезного ведёрка (волчок будет маленький), капсула от киндер-сюрприза.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8" descr="C:\Documents and Settings\Олег\Рабочий стол\нестандарт\нестандарт 2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357430"/>
            <a:ext cx="3998396" cy="2678925"/>
          </a:xfrm>
          <a:prstGeom prst="rect">
            <a:avLst/>
          </a:prstGeom>
          <a:noFill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286248" y="2214554"/>
            <a:ext cx="45720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«Вкусный тортик» или «Попади в цель»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развивать меткость, зрительную память и произвольность внимания.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изготовления: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пустая коробка из-под торта обклеивается цветной бумагой, в крышке вырезается отверстие, капсула от киндер-сюрприза (для метания).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C:\Documents and Settings\Олег\Рабочий стол\фото\IMG_186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071942"/>
            <a:ext cx="4143404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лег\Рабочий стол\Фоны\Фоны для презентаций\samerf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142852"/>
            <a:ext cx="85725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«Разноцветные звездочки»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учить вдоху через нос к длительному выдоху через рот, формировать навыки правильного дыхания.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изготовления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прозрачная бутылочка, нарезанный новогодний дождик или фантики от конфет, трубочка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коктейля или сока.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Сфера применения: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ебенок берет одной рукой бутылочку, другой трубочку, делает вдох носом, выдох ртом, поднимая «звездочки» воздухом.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Олег\Рабочий стол\нестандарт\нестандарт 29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500306"/>
            <a:ext cx="2571736" cy="4158039"/>
          </a:xfrm>
          <a:prstGeom prst="rect">
            <a:avLst/>
          </a:prstGeom>
          <a:noFill/>
        </p:spPr>
      </p:pic>
      <p:pic>
        <p:nvPicPr>
          <p:cNvPr id="5" name="Рисунок 4" descr="C:\Documents and Settings\Олег\Рабочий стол\нестандарт\нестандарт 29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2714620"/>
            <a:ext cx="35242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Олег\Рабочий стол\к конференц\IMG_476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40" y="2285992"/>
            <a:ext cx="2134094" cy="444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959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18</cp:revision>
  <dcterms:created xsi:type="dcterms:W3CDTF">2014-11-11T14:39:40Z</dcterms:created>
  <dcterms:modified xsi:type="dcterms:W3CDTF">2015-01-14T09:52:35Z</dcterms:modified>
</cp:coreProperties>
</file>