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1C0A-7CB6-4E73-97A3-C743B840AA3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BF38-387F-41DD-9C60-AFFF912DAB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1C0A-7CB6-4E73-97A3-C743B840AA3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BF38-387F-41DD-9C60-AFFF912DAB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1C0A-7CB6-4E73-97A3-C743B840AA3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BF38-387F-41DD-9C60-AFFF912DAB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1C0A-7CB6-4E73-97A3-C743B840AA3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BF38-387F-41DD-9C60-AFFF912DAB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1C0A-7CB6-4E73-97A3-C743B840AA3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BF38-387F-41DD-9C60-AFFF912DAB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1C0A-7CB6-4E73-97A3-C743B840AA3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BF38-387F-41DD-9C60-AFFF912DAB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1C0A-7CB6-4E73-97A3-C743B840AA3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BF38-387F-41DD-9C60-AFFF912DAB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1C0A-7CB6-4E73-97A3-C743B840AA3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BF38-387F-41DD-9C60-AFFF912DAB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1C0A-7CB6-4E73-97A3-C743B840AA3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BF38-387F-41DD-9C60-AFFF912DAB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1C0A-7CB6-4E73-97A3-C743B840AA3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BF38-387F-41DD-9C60-AFFF912DAB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1C0A-7CB6-4E73-97A3-C743B840AA3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BF38-387F-41DD-9C60-AFFF912DAB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5000"/>
            <a:lum/>
          </a:blip>
          <a:srcRect/>
          <a:stretch>
            <a:fillRect t="-49000" b="-4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71C0A-7CB6-4E73-97A3-C743B840AA3F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1BF38-387F-41DD-9C60-AFFF912DABD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1857364"/>
            <a:ext cx="5429288" cy="2000264"/>
          </a:xfrm>
        </p:spPr>
        <p:txBody>
          <a:bodyPr/>
          <a:lstStyle/>
          <a:p>
            <a:r>
              <a:rPr lang="ru-RU" b="1" dirty="0" smtClean="0"/>
              <a:t>Мнемотехника на  занятиях по ПДД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4071942"/>
            <a:ext cx="8143932" cy="2428892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Воспитатель ГБДОУ №З62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Малинина Н. И.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sz="2000" b="1" dirty="0" smtClean="0">
                <a:solidFill>
                  <a:schemeClr val="tx1"/>
                </a:solidFill>
              </a:rPr>
              <a:t>Санкт-Петербург 2014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142984"/>
            <a:ext cx="8115328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  Мнемотехника – это зашифрованная информация с помощью таблиц и картинок</a:t>
            </a:r>
            <a:endParaRPr lang="ru-RU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Мнемотехнические таблицы помогают нам развивать внимание, память, логику, а также лучше запомнить необходимый материал. В дошкольном возрасте дети лучше воспринимают наглядную информацию и очень любят загадки, ребусы и шифровки. Именно по этому им так нравятся  занятия с применением мнемотехнических таблиц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Как же надо работать с </a:t>
            </a:r>
            <a:r>
              <a:rPr lang="ru-RU" b="1" dirty="0" err="1" smtClean="0"/>
              <a:t>мнемотаблицей</a:t>
            </a:r>
            <a:r>
              <a:rPr lang="ru-RU" b="1" dirty="0" smtClean="0"/>
              <a:t>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Сперва нужно вместе с детьми рассмотреть все, что изображено в таблице;</a:t>
            </a:r>
          </a:p>
          <a:p>
            <a:r>
              <a:rPr lang="ru-RU" dirty="0" smtClean="0"/>
              <a:t>Затем разобрать данные изображение, обговорить, что они обозначают;</a:t>
            </a:r>
          </a:p>
          <a:p>
            <a:r>
              <a:rPr lang="ru-RU" dirty="0" smtClean="0"/>
              <a:t>Потом педагог рассказывает информацию, которая зашифрована в </a:t>
            </a:r>
            <a:r>
              <a:rPr lang="ru-RU" dirty="0" err="1" smtClean="0"/>
              <a:t>мнемотаблице</a:t>
            </a:r>
            <a:r>
              <a:rPr lang="ru-RU" dirty="0" smtClean="0"/>
              <a:t>, опираясь на картинки; потом пытаются пересказать дети</a:t>
            </a:r>
          </a:p>
          <a:p>
            <a:r>
              <a:rPr lang="ru-RU" dirty="0" smtClean="0"/>
              <a:t>После этого дети срисовывают таблицу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Вариант работы с </a:t>
            </a:r>
            <a:r>
              <a:rPr lang="ru-RU" b="1" dirty="0" err="1" smtClean="0"/>
              <a:t>мнемотаблицей</a:t>
            </a: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smtClean="0"/>
              <a:t>« Правила поведения в автобусе»</a:t>
            </a:r>
            <a:endParaRPr lang="ru-RU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9" y="1571612"/>
          <a:ext cx="8358246" cy="49292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86082"/>
                <a:gridCol w="2786082"/>
                <a:gridCol w="2786082"/>
              </a:tblGrid>
              <a:tr h="1643074">
                <a:tc>
                  <a:txBody>
                    <a:bodyPr/>
                    <a:lstStyle/>
                    <a:p>
                      <a:r>
                        <a:rPr lang="ru-RU" dirty="0" smtClean="0"/>
                        <a:t>Не прислоняйтесь к дверям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Уступайимте</a:t>
                      </a:r>
                      <a:r>
                        <a:rPr lang="ru-RU" dirty="0" smtClean="0"/>
                        <a:t> место старшим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307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Не пачкайте салон автобуса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4307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0034" y="1714488"/>
            <a:ext cx="23574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Не прислоняйтесь к дверям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357554" y="1857364"/>
            <a:ext cx="2619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Не отвлекайте водителя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72198" y="1785926"/>
            <a:ext cx="24288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Уступайте место старшим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286116" y="3286124"/>
            <a:ext cx="2500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Не употребляйте еду и напитки в салоне автобуса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000760" y="3286124"/>
            <a:ext cx="2571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Не забывайте оплачивать проезд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00034" y="5143512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Не шумите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286117" y="5000636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Будьте вежливы и аккуратны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000760" y="4929198"/>
            <a:ext cx="27146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Мужчины помогают при выходе из салона автобуса женщинам детям и пожилым людям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5" y="214290"/>
          <a:ext cx="8186766" cy="6357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922"/>
                <a:gridCol w="2728922"/>
                <a:gridCol w="2728922"/>
              </a:tblGrid>
              <a:tr h="211932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932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932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Рисунок 5" descr="Безымянны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85728"/>
            <a:ext cx="2428891" cy="1940960"/>
          </a:xfrm>
          <a:prstGeom prst="rect">
            <a:avLst/>
          </a:prstGeom>
        </p:spPr>
      </p:pic>
      <p:pic>
        <p:nvPicPr>
          <p:cNvPr id="7" name="Рисунок 6" descr="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00760" y="357166"/>
            <a:ext cx="2571768" cy="1928802"/>
          </a:xfrm>
          <a:prstGeom prst="rect">
            <a:avLst/>
          </a:prstGeom>
        </p:spPr>
      </p:pic>
      <p:pic>
        <p:nvPicPr>
          <p:cNvPr id="9" name="Рисунок 8" descr="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2357430"/>
            <a:ext cx="2503102" cy="2000264"/>
          </a:xfrm>
          <a:prstGeom prst="rect">
            <a:avLst/>
          </a:prstGeom>
        </p:spPr>
      </p:pic>
      <p:pic>
        <p:nvPicPr>
          <p:cNvPr id="10" name="Рисунок 9" descr="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86116" y="428603"/>
            <a:ext cx="2270434" cy="1814335"/>
          </a:xfrm>
          <a:prstGeom prst="rect">
            <a:avLst/>
          </a:prstGeom>
        </p:spPr>
      </p:pic>
      <p:pic>
        <p:nvPicPr>
          <p:cNvPr id="11" name="Рисунок 10" descr="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86116" y="2428868"/>
            <a:ext cx="2433615" cy="1944735"/>
          </a:xfrm>
          <a:prstGeom prst="rect">
            <a:avLst/>
          </a:prstGeom>
        </p:spPr>
      </p:pic>
      <p:pic>
        <p:nvPicPr>
          <p:cNvPr id="12" name="Рисунок 11" descr="6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00760" y="2428868"/>
            <a:ext cx="2413707" cy="1928826"/>
          </a:xfrm>
          <a:prstGeom prst="rect">
            <a:avLst/>
          </a:prstGeom>
        </p:spPr>
      </p:pic>
      <p:pic>
        <p:nvPicPr>
          <p:cNvPr id="13" name="Рисунок 12" descr="7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42910" y="4643446"/>
            <a:ext cx="2234882" cy="1785925"/>
          </a:xfrm>
          <a:prstGeom prst="rect">
            <a:avLst/>
          </a:prstGeom>
        </p:spPr>
      </p:pic>
      <p:pic>
        <p:nvPicPr>
          <p:cNvPr id="14" name="Рисунок 13" descr="8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500430" y="4572008"/>
            <a:ext cx="2234882" cy="1785925"/>
          </a:xfrm>
          <a:prstGeom prst="rect">
            <a:avLst/>
          </a:prstGeom>
        </p:spPr>
      </p:pic>
      <p:pic>
        <p:nvPicPr>
          <p:cNvPr id="15" name="Рисунок 14" descr="9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143636" y="4572324"/>
            <a:ext cx="2290739" cy="18305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183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Мнемотехника на  занятиях по ПДД</vt:lpstr>
      <vt:lpstr>Слайд 2</vt:lpstr>
      <vt:lpstr>Слайд 3</vt:lpstr>
      <vt:lpstr>Как же надо работать с мнемотаблицей?</vt:lpstr>
      <vt:lpstr>Вариант работы с мнемотаблицей  « Правила поведения в автобусе»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Мнемотехника на  занятиях по ПДД</dc:title>
  <dc:creator>User</dc:creator>
  <cp:lastModifiedBy>User</cp:lastModifiedBy>
  <cp:revision>12</cp:revision>
  <dcterms:created xsi:type="dcterms:W3CDTF">2014-12-11T17:14:27Z</dcterms:created>
  <dcterms:modified xsi:type="dcterms:W3CDTF">2014-12-11T19:05:12Z</dcterms:modified>
</cp:coreProperties>
</file>