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6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69" d="100"/>
          <a:sy n="69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методов обучения рисунку человека.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Разработала педагог изобразительного искусства </a:t>
            </a:r>
          </a:p>
          <a:p>
            <a:r>
              <a:rPr lang="ru-RU" i="1" dirty="0"/>
              <a:t>МБОУ «Экономическая гимназия» </a:t>
            </a:r>
          </a:p>
          <a:p>
            <a:r>
              <a:rPr lang="ru-RU" i="1" dirty="0"/>
              <a:t> Соколова Анна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6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рисования в эпоху Возрождения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Особое внимание Леонардо уделяет рисунку фигуры человека. Здесь, говорит он, прежде всего надо правильно установить фигуру, найти ось равновесия, правильно передать характер движения. (К этому вопросу Леонардо возвращается несколько раз в своем трактате, он мечтает к этому разделу выполнить специальные рисунки35.) Затем надо правильно установить пропорции.</a:t>
            </a:r>
          </a:p>
          <a:p>
            <a:r>
              <a:rPr lang="ru-RU" dirty="0"/>
              <a:t>Разрабатывая правила изображения человеческой фигуры, Леонардо пытался восстановить «квадрат древних». На основании литературных данных он сделал рисунок-схему, который наглядно показывает пропорциональную закономерность в соотношениях частей человеческого тела </a:t>
            </a:r>
          </a:p>
          <a:p>
            <a:endParaRPr lang="ru-RU" dirty="0"/>
          </a:p>
        </p:txBody>
      </p:sp>
      <p:pic>
        <p:nvPicPr>
          <p:cNvPr id="8195" name="Picture 3" descr="C:\Users\Андрей\Documents\Pictures\Методика рисунка в эпоху Возрождения\i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84" y="407614"/>
            <a:ext cx="5266971" cy="51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88" y="258614"/>
            <a:ext cx="3008313" cy="11620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Дюрер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ндрей\Documents\Pictures\Методика рисунка в эпоху Возрождения\i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15" y="1628800"/>
            <a:ext cx="5238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430453"/>
            <a:ext cx="2922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Результатом многолетних занятий Дюрера явилась книга «Наставления в измерении циркулем и линейкой». В этой книге он изложил ряд правил перспективы и впервые предложил пользоваться при перспективном проектировании методом ортогональной (прямоугольной) проекции, который более обстоятельно был позднее разработан французским ученым </a:t>
            </a:r>
            <a:r>
              <a:rPr lang="ru-RU" dirty="0" err="1"/>
              <a:t>Гаспаром</a:t>
            </a:r>
            <a:r>
              <a:rPr lang="ru-RU" dirty="0"/>
              <a:t> Монжем. </a:t>
            </a:r>
          </a:p>
        </p:txBody>
      </p:sp>
    </p:spTree>
    <p:extLst>
      <p:ext uri="{BB962C8B-B14F-4D97-AF65-F5344CB8AC3E}">
        <p14:creationId xmlns:p14="http://schemas.microsoft.com/office/powerpoint/2010/main" val="39677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3456384" cy="47525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Андрей\Documents\Pictures\художник микеланджело\image116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3204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080880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/>
              <a:t>Положив в основу изобразительного искусства данные науки, художники Возрождения особое внимание уделили рисунку. Рисунок, заявляли они, содержит в себе все самое главное, что требуется для успешной творческой работы. Яркой иллюстрацией этому могут служить подготовительные рисунки к росписи Сикстинской капеллы Микеланджело (рис. 68-69), «Положение во гроб» Рафаэля (рис. 70, 71)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0345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. Положив в основу изобразительного искусства данные науки, художники Возрождения особое внимание уделили рисунку. Рисунок, заявляли они, содержит в себе все самое главное, что требуется для успешной творческой работы. Яркой иллюстрацией этому могут служить подготовительные рисунки к росписи Сикстинской капеллы Микеланджело (рис. 68-69), </a:t>
            </a:r>
            <a:r>
              <a:rPr lang="ru-RU" dirty="0" smtClean="0"/>
              <a:t>«Сикстинская мадонна» </a:t>
            </a:r>
            <a:r>
              <a:rPr lang="ru-RU" dirty="0"/>
              <a:t>Рафаэля </a:t>
            </a:r>
            <a:r>
              <a:rPr lang="ru-RU" dirty="0" smtClean="0"/>
              <a:t> </a:t>
            </a:r>
            <a:r>
              <a:rPr lang="ru-RU" dirty="0"/>
              <a:t>и другие.</a:t>
            </a:r>
          </a:p>
        </p:txBody>
      </p:sp>
      <p:pic>
        <p:nvPicPr>
          <p:cNvPr id="10243" name="Picture 3" descr="C:\Users\Андрей\Documents\Pictures\художник рафазль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0"/>
            <a:ext cx="5354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57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Все, кто любит и знает изобразительное искусство эпохи Возрождения, обращаются к нему как к источнику мудрости, знания и высокого мастерства. Художники, искусствоведы, писатели и философы в замечательных произведениях живописи, скульптуры и архитектуры находят для себя источник вдохновения. Большой вклад художники эпохи Возрождения внесли и в методику преподавания рисования, они направили следующие поколения художников — педагогов по правильному пути и способствовали становлению рисования как учебного предмета.</a:t>
            </a:r>
          </a:p>
          <a:p>
            <a:endParaRPr lang="ru-RU" dirty="0"/>
          </a:p>
        </p:txBody>
      </p:sp>
      <p:pic>
        <p:nvPicPr>
          <p:cNvPr id="12290" name="Picture 2" descr="C:\Users\Андрей\Documents\Pictures\микеланджело\3d93d5c5e2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556792"/>
            <a:ext cx="410944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0990"/>
            <a:ext cx="6624736" cy="2279898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Методы построения человека в древнем Египте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ocuments\Pictures\методы обучения построения человека\i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5510"/>
            <a:ext cx="3403388" cy="41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Лучшим рисунком считался тот, в котором контурные линии были более тонкими и плавным. При изображении человеческой фигуры глиняную поверхность доски предварительно расчерчивали тонкими линиями на ровные квадраты. Эти клетки служили ученику ориентирами для правильного изображения человеческой фигуры. В законченном рисунке эти клетки уничтожались: ученик заминал их пальцем и аккуратно разравнивал поверхность доски. Рисунок, как мы уже говорили, был линейный, без тоновой проработки формы (без прокладки теней). На папирус рисунок наносился краской с помощью кисти, позднее вошло в употребление тростниковое перо.</a:t>
            </a:r>
          </a:p>
          <a:p>
            <a:r>
              <a:rPr lang="ru-RU" dirty="0"/>
              <a:t>Здесь наглядно видно, как методически строится процесс изображения. Рисунок можно начать с любого места — с головы, с торса, рук и т. д. Главное — внимательно следить за расположением клеток, которые членят фигуры на пропорциональные части</a:t>
            </a:r>
          </a:p>
        </p:txBody>
      </p:sp>
      <p:pic>
        <p:nvPicPr>
          <p:cNvPr id="3074" name="Picture 2" descr="C:\Users\Андрей\Documents\Pictures\методы обучения построения человека\i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4" y="2120212"/>
            <a:ext cx="3870147" cy="36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Методы построения  фигуры человека  в древнем Египте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Однако точное соблюдение пропорциональных соотношений частей человеческого тела не учитывало характерных особенностей пропорций подростков и детских фигур. Если художник изображал рядом две фигуры — мужчины и женщины, взрослого человека и ребенка, — то он изображал их по одному и тому же канону, одну фигуру — крупного размера, а другую — маленького. Разница в размере фигур определялась не их реальными пропорциями, а различием их социального положения. Фигура фараона или знатного человека изображалась в несколько раз крупнее приближенного или простого раба (рис. 2</a:t>
            </a:r>
            <a:r>
              <a:rPr lang="ru-RU" dirty="0" smtClean="0"/>
              <a:t>).</a:t>
            </a:r>
            <a:r>
              <a:rPr lang="ru-RU" dirty="0"/>
              <a:t> Рис. 2. Знатный египтянин на охоте. Рисунок с древнеегипетской стопной росписи. </a:t>
            </a:r>
          </a:p>
          <a:p>
            <a:endParaRPr lang="ru-RU" dirty="0"/>
          </a:p>
        </p:txBody>
      </p:sp>
      <p:pic>
        <p:nvPicPr>
          <p:cNvPr id="2050" name="Picture 2" descr="C:\Users\Андрей\Documents\Pictures\методы обучения построения человека\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6" y="2420888"/>
            <a:ext cx="4309875" cy="36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Методы рисования человека в Древней Греции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4818352" cy="474198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Греческие художники многое позаимствовали у египтян и в области методики обучения рисунку — например метод рисования заостренной палочкой по не очень твердой гладкой доске. Правда, глиняную поверхность они заменили восковой, но принцип нанесения изображения на плоскость оставался тот же: при изучении пропорциональных закономерностей строения человеческой фигуры — математический </a:t>
            </a:r>
            <a:r>
              <a:rPr lang="ru-RU" dirty="0" smtClean="0"/>
              <a:t>расчет     Однако</a:t>
            </a:r>
            <a:r>
              <a:rPr lang="ru-RU" dirty="0"/>
              <a:t>, знакомясь с методами преподавания искусства в Древнем Египте, греки подошли по-новому к проблеме обучения и воспитания. Они призывали молодых художников внимательно изучать жизнь, находить в ней прекрасное и утверждали, что самым прекрасным в жизни является человек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4098" name="Picture 2" descr="C:\Users\Андрей\Documents\Pictures\методы обучения построения человека\i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01" y="1412777"/>
            <a:ext cx="216642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поликлет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Для иллюстрации своих теоретических доказательств </a:t>
            </a:r>
            <a:r>
              <a:rPr lang="ru-RU" dirty="0" err="1"/>
              <a:t>Поликлет</a:t>
            </a:r>
            <a:r>
              <a:rPr lang="ru-RU" dirty="0"/>
              <a:t> вылепил статую </a:t>
            </a:r>
            <a:r>
              <a:rPr lang="ru-RU" dirty="0" err="1"/>
              <a:t>Дорифора</a:t>
            </a:r>
            <a:r>
              <a:rPr lang="ru-RU" dirty="0"/>
              <a:t> — копьеносца, которая служила образцом. Плиний в «Естественной истории» писал, что из этой статуи художники извлекали, как будто из книги, твердые правила и законы, и таким образом </a:t>
            </a:r>
            <a:r>
              <a:rPr lang="ru-RU" dirty="0" err="1"/>
              <a:t>Поликлет</a:t>
            </a:r>
            <a:r>
              <a:rPr lang="ru-RU" dirty="0"/>
              <a:t> в этом произведении оставил последующим художникам как бы учебник своего искусства. О методах обучения художников этой эпохи мы узнаем лишь из теоретических трудов более поздней эпохи — из сочинений Плиния, </a:t>
            </a:r>
            <a:r>
              <a:rPr lang="ru-RU" dirty="0" err="1"/>
              <a:t>Павзания</a:t>
            </a:r>
            <a:r>
              <a:rPr lang="ru-RU" dirty="0"/>
              <a:t>, </a:t>
            </a:r>
            <a:r>
              <a:rPr lang="ru-RU" dirty="0" err="1"/>
              <a:t>Витрувпя</a:t>
            </a:r>
            <a:r>
              <a:rPr lang="ru-RU" dirty="0"/>
              <a:t> и других; на основе изучения сохранившихся произведений скульптуры, вазовых росписей, а также по копиям с произведений античных художников (помпейские росписи).</a:t>
            </a:r>
          </a:p>
          <a:p>
            <a:endParaRPr lang="ru-RU" dirty="0"/>
          </a:p>
        </p:txBody>
      </p:sp>
      <p:pic>
        <p:nvPicPr>
          <p:cNvPr id="5122" name="Picture 2" descr="C:\Users\Андрей\Documents\Pictures\методы обучения построения человека\i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512"/>
            <a:ext cx="5112568" cy="63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Обучаясь рисованию с натуры, греческие художники изучали и анатомию. Об этом наглядно свидетельствуют копии с античных скульптур, на это указывают исследователи данного вопроса. Кроме того, нам известно, что </a:t>
            </a:r>
            <a:r>
              <a:rPr lang="ru-RU" dirty="0" err="1"/>
              <a:t>Герофич</a:t>
            </a:r>
            <a:r>
              <a:rPr lang="ru-RU" dirty="0"/>
              <a:t> из Халцедона и </a:t>
            </a:r>
            <a:r>
              <a:rPr lang="ru-RU" dirty="0" err="1"/>
              <a:t>Епазистрат</a:t>
            </a:r>
            <a:r>
              <a:rPr lang="ru-RU" dirty="0"/>
              <a:t> из </a:t>
            </a:r>
            <a:r>
              <a:rPr lang="ru-RU" dirty="0" err="1"/>
              <a:t>Кеоса</a:t>
            </a:r>
            <a:r>
              <a:rPr lang="ru-RU" dirty="0"/>
              <a:t>, изучая анатомию, рассекали трупы и даже живые тела преступников</a:t>
            </a:r>
          </a:p>
        </p:txBody>
      </p:sp>
      <p:pic>
        <p:nvPicPr>
          <p:cNvPr id="7170" name="Picture 2" descr="C:\Users\Андрей\Documents\Pictures\скульптура Др.Греции\d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84174"/>
            <a:ext cx="4663826" cy="59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48680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сохранившимся копиям с произведений скульпторов Древней Греции мы воочию убеждаемся, что греческие скульпторы воспроизводили тело с исключительной анатомической точностью. В произведениях этих художников оно передано так верно, что даже самый строгий современный критик не сможет найти в них малейшую неточность. Все мускулы не только правильно моделированы на своих местах, но и, более того, формы одного и того же мускула различно подчеркнуты на правой и левой стороне тела, в зависимости от характера движения и напряжения. Все это говорит о том, что греческие художники создавали свои произведения не на одном только вдохновении и наблюдении природы, а на основе серьезного изучения натуры.</a:t>
            </a:r>
          </a:p>
        </p:txBody>
      </p:sp>
      <p:pic>
        <p:nvPicPr>
          <p:cNvPr id="6146" name="Picture 2" descr="C:\Users\Андрей\Documents\Pictures\скульптура Др.Греции\1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4" y="231291"/>
            <a:ext cx="3949750" cy="59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Методика рисования в эпоху ВОЗРОЖДЕНИЯ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995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История методов обучения рисунку человека.</vt:lpstr>
      <vt:lpstr>Методы построения человека в древнем Египте</vt:lpstr>
      <vt:lpstr>Презентация PowerPoint</vt:lpstr>
      <vt:lpstr>Методы построения  фигуры человека  в древнем Египте</vt:lpstr>
      <vt:lpstr>Методы рисования человека в Древней Греции</vt:lpstr>
      <vt:lpstr>поликлет</vt:lpstr>
      <vt:lpstr>Презентация PowerPoint</vt:lpstr>
      <vt:lpstr>Презентация PowerPoint</vt:lpstr>
      <vt:lpstr>Методика рисования в эпоху ВОЗРОЖДЕНИЯ</vt:lpstr>
      <vt:lpstr>Методика рисования в эпоху Возрождения</vt:lpstr>
      <vt:lpstr>Дюрер</vt:lpstr>
      <vt:lpstr>Презентация PowerPoint</vt:lpstr>
      <vt:lpstr>возрождение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построения человека в древнем Египте</dc:title>
  <dc:creator>Анна Александровна</dc:creator>
  <cp:lastModifiedBy>User</cp:lastModifiedBy>
  <cp:revision>18</cp:revision>
  <dcterms:created xsi:type="dcterms:W3CDTF">2014-09-01T08:28:07Z</dcterms:created>
  <dcterms:modified xsi:type="dcterms:W3CDTF">2015-01-27T10:23:08Z</dcterms:modified>
</cp:coreProperties>
</file>