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75" r:id="rId3"/>
    <p:sldId id="273" r:id="rId4"/>
    <p:sldId id="266" r:id="rId5"/>
    <p:sldId id="262" r:id="rId6"/>
    <p:sldId id="268" r:id="rId7"/>
    <p:sldId id="265" r:id="rId8"/>
    <p:sldId id="27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9"/>
    <a:srgbClr val="FF99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B71A-7C1F-4837-981A-D50632E6EC1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C0FAD-438A-42B0-8BAC-E56059657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6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0FAD-438A-42B0-8BAC-E56059657C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530" y="1772816"/>
            <a:ext cx="6480048" cy="2301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9900"/>
                </a:solidFill>
              </a:rPr>
              <a:t>Декоративно-прикладное искусство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214290"/>
            <a:ext cx="6480048" cy="1752600"/>
          </a:xfrm>
        </p:spPr>
        <p:txBody>
          <a:bodyPr/>
          <a:lstStyle/>
          <a:p>
            <a:r>
              <a:rPr lang="ru-RU" dirty="0" smtClean="0"/>
              <a:t>УРОК ИЗОБРАЗИТЕЛЬНОГО ИСКУССТВА</a:t>
            </a:r>
          </a:p>
          <a:p>
            <a:r>
              <a:rPr lang="ru-RU" dirty="0" smtClean="0"/>
              <a:t>в 5 классе</a:t>
            </a:r>
          </a:p>
          <a:p>
            <a:r>
              <a:rPr lang="ru-RU" dirty="0" smtClean="0"/>
              <a:t>по программе </a:t>
            </a:r>
            <a:r>
              <a:rPr lang="ru-RU" dirty="0" err="1" smtClean="0"/>
              <a:t>Б.М.Неменского</a:t>
            </a:r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357422" y="4572008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900" u="sng" dirty="0" smtClean="0"/>
              <a:t>Разработал</a:t>
            </a:r>
            <a:r>
              <a:rPr lang="ru-RU" sz="1900" dirty="0" smtClean="0"/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900" dirty="0" smtClean="0"/>
              <a:t>учитель ИЗО ГБОУ Гимназия №1358 СЗАО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900" dirty="0" smtClean="0"/>
              <a:t>Осипенко Оксана Викторовна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6215082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Москва,  2015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5796" y="300201"/>
            <a:ext cx="219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548" y="214290"/>
            <a:ext cx="9171798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урок </a:t>
            </a:r>
          </a:p>
          <a:p>
            <a:pPr algn="ctr"/>
            <a:r>
              <a:rPr lang="ru-RU" sz="24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приёмов театральной педагогики</a:t>
            </a:r>
            <a:r>
              <a:rPr lang="ru-RU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470" y="1480402"/>
            <a:ext cx="8931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9900"/>
                </a:solidFill>
              </a:rPr>
              <a:t>Образовательные результаты</a:t>
            </a:r>
            <a:r>
              <a:rPr lang="ru-RU" sz="2000" dirty="0" smtClean="0">
                <a:solidFill>
                  <a:srgbClr val="FF9900"/>
                </a:solidFill>
              </a:rPr>
              <a:t>: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FFC269"/>
                </a:solidFill>
              </a:rPr>
              <a:t>Предметные</a:t>
            </a:r>
            <a:r>
              <a:rPr lang="ru-RU" sz="2000" dirty="0" smtClean="0"/>
              <a:t>: систематизация и закрепление общих знаний о ДПИ.</a:t>
            </a:r>
          </a:p>
          <a:p>
            <a:endParaRPr lang="ru-RU" sz="2000" u="sng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</a:rPr>
              <a:t>    </a:t>
            </a:r>
            <a:r>
              <a:rPr lang="ru-RU" sz="2000" u="sng" dirty="0" err="1" smtClean="0">
                <a:solidFill>
                  <a:srgbClr val="FFC269"/>
                </a:solidFill>
              </a:rPr>
              <a:t>Метапредметные</a:t>
            </a:r>
            <a:r>
              <a:rPr lang="ru-RU" sz="2000" dirty="0" smtClean="0"/>
              <a:t>: развитие критического мышления,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коммуникативных навыков при работе в группе.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</a:rPr>
              <a:t>     </a:t>
            </a:r>
            <a:r>
              <a:rPr lang="ru-RU" sz="2000" u="sng" dirty="0" smtClean="0">
                <a:solidFill>
                  <a:srgbClr val="FFC269"/>
                </a:solidFill>
              </a:rPr>
              <a:t>Личностные</a:t>
            </a:r>
            <a:r>
              <a:rPr lang="ru-RU" sz="2000" dirty="0" smtClean="0"/>
              <a:t>: формирование отношения к народному творчеству, </a:t>
            </a:r>
          </a:p>
          <a:p>
            <a:r>
              <a:rPr lang="ru-RU" sz="2000" dirty="0" smtClean="0"/>
              <a:t>      как к  уникальной исторической ,художественной и культурной   </a:t>
            </a:r>
          </a:p>
          <a:p>
            <a:r>
              <a:rPr lang="ru-RU" sz="2000" dirty="0" smtClean="0"/>
              <a:t>      ценности. </a:t>
            </a:r>
          </a:p>
          <a:p>
            <a:r>
              <a:rPr lang="ru-RU" sz="2000" dirty="0" smtClean="0"/>
              <a:t>                            </a:t>
            </a:r>
            <a:endParaRPr lang="ru-RU" sz="2000" dirty="0"/>
          </a:p>
        </p:txBody>
      </p:sp>
      <p:pic>
        <p:nvPicPr>
          <p:cNvPr id="6" name="Picture 6" descr="C:\Users\Оксана\Desktop\Урок ИЗО 5 кл_ДПИ_знакомство\DSC02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286388"/>
            <a:ext cx="2214578" cy="124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303" y="188640"/>
            <a:ext cx="917179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C269"/>
                </a:solidFill>
              </a:rPr>
              <a:t>Форма организации деятельности учащихся на уроке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групповая работа – 4 группы по 6-8 человек;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ф</a:t>
            </a:r>
            <a:r>
              <a:rPr lang="ru-RU" sz="2000" dirty="0" smtClean="0"/>
              <a:t>ормирование групп по желанию учащихся;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время работы в группах на каждом этапе строго регламентировано.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357562"/>
            <a:ext cx="812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фрагмент </a:t>
            </a:r>
            <a:r>
              <a:rPr lang="ru-RU" dirty="0" err="1"/>
              <a:t>видеоэкскурсии</a:t>
            </a:r>
            <a:r>
              <a:rPr lang="ru-RU" dirty="0"/>
              <a:t> по музею </a:t>
            </a:r>
            <a:r>
              <a:rPr lang="ru-RU" dirty="0" smtClean="0"/>
              <a:t>ДПИ.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14620"/>
            <a:ext cx="8408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проблемный вопрос – какие экспонаты составляют коллекцию </a:t>
            </a:r>
            <a:r>
              <a:rPr lang="ru-RU" dirty="0" smtClean="0"/>
              <a:t>музея ДПИ?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357430"/>
            <a:ext cx="863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импровизированная выставка предметов </a:t>
            </a:r>
            <a:r>
              <a:rPr lang="ru-RU" dirty="0" smtClean="0"/>
              <a:t>ДПИ;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8177" y="1953706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C269"/>
                </a:solidFill>
              </a:rPr>
              <a:t>Вхождение в урок:</a:t>
            </a: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ИЗО ДПИ\DSC02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8685" y="3972515"/>
            <a:ext cx="3142996" cy="176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693785"/>
            <a:ext cx="6061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знакомство с предметом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выбор </a:t>
            </a: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учащиеся выбирают</a:t>
            </a:r>
          </a:p>
          <a:p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предмет из представленных на выставке.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84646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Представлены  различные культуры,  виды ДПИ, тематика, назначение,  промыслы, материалы…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1" y="1223991"/>
            <a:ext cx="48228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Урок ИЗО 5 кл_ДПИ_знакомство\DSC02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6" y="2348880"/>
            <a:ext cx="3599598" cy="202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Урок ИЗО 5 кл_ДПИ_знакомство\DSC0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46" y="1000108"/>
            <a:ext cx="4036128" cy="227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064379" cy="228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508331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ru-RU" sz="20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над вопросами</a:t>
            </a: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между этими предметами?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они отличаются?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работы: 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  <a:endParaRPr lang="ru-RU" sz="2000" dirty="0" smtClean="0">
              <a:solidFill>
                <a:srgbClr val="FF99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5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Оксана\Desktop\ИЗО ДПИ\DSC02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4609525" cy="259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Оксана\Desktop\ИЗО ДПИ\DSC02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357298"/>
            <a:ext cx="4699004" cy="264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537339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ru-RU" sz="20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Озвучивание результатов работы в группе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представитель от группы;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группы-слушатели сопоставляют 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ответы со своими выводами,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корректируют свой ответ;</a:t>
            </a:r>
          </a:p>
          <a:p>
            <a:pPr marL="285750" indent="-285750"/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ксана\Desktop\ИЗО ДПИ\DSC02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071546"/>
            <a:ext cx="469903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Desktop\ИЗО ДПИ\DSC02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876"/>
            <a:ext cx="4572004" cy="257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844" y="214290"/>
            <a:ext cx="532107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ru-RU" sz="20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«секретное совещание»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собираются в центр стола;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помощи жестов группа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секрете от остальных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выбирает один предмет, 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наиболее интересный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 общему мнению;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работы: 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минута</a:t>
            </a:r>
            <a:endParaRPr lang="ru-RU" sz="2000" dirty="0" smtClean="0">
              <a:solidFill>
                <a:srgbClr val="FF9900"/>
              </a:solidFill>
            </a:endParaRPr>
          </a:p>
          <a:p>
            <a:pPr marL="285750" indent="-285750"/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Оксана\Desktop\ИЗО ДПИ\DSC02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899463" cy="219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ксана\Desktop\Урок ИЗО 5 кл_ДПИ_знакомство\DSC02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2450"/>
            <a:ext cx="3286148" cy="184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844" y="214290"/>
            <a:ext cx="53732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ru-RU" sz="20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над заданием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«превратиться» в данный предмет;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продемонстрировать 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наиболее характерную черту предмета:</a:t>
            </a:r>
          </a:p>
          <a:p>
            <a:pPr marL="285750" indent="-285750"/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особенность формы, декора, действия…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работы: 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минуты</a:t>
            </a:r>
            <a:endParaRPr lang="ru-RU" sz="2000" dirty="0" smtClean="0">
              <a:solidFill>
                <a:srgbClr val="FF99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/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Оксана\Desktop\Урок ИЗО 5 кл_ДПИ_знакомство\DSC02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7" y="1916832"/>
            <a:ext cx="368302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5357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«превращается» в данный предмет, демонстрируя его особенность;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группы-зрители определяют изображённый предмет, поясняя свой выбор.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/>
            <a:endParaRPr lang="ru-RU" dirty="0" smtClean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FFC2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большинство зрителей</a:t>
            </a:r>
          </a:p>
          <a:p>
            <a:pPr marL="285750" indent="-285750"/>
            <a:r>
              <a:rPr lang="ru-RU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верно определяют предмет, демонстрирующая группа получает +1 балл к общей оценке за урок. </a:t>
            </a:r>
          </a:p>
        </p:txBody>
      </p:sp>
      <p:pic>
        <p:nvPicPr>
          <p:cNvPr id="3077" name="Picture 5" descr="C:\Users\Оксана\Desktop\Урок ИЗО 5 кл_ДПИ_знакомство\DSC02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02552"/>
            <a:ext cx="3563934" cy="200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682</TotalTime>
  <Words>340</Words>
  <Application>Microsoft Office PowerPoint</Application>
  <PresentationFormat>Экран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Декоративно-прикладное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138</cp:revision>
  <cp:lastPrinted>2014-12-16T12:19:30Z</cp:lastPrinted>
  <dcterms:created xsi:type="dcterms:W3CDTF">2014-12-16T06:35:37Z</dcterms:created>
  <dcterms:modified xsi:type="dcterms:W3CDTF">2015-01-27T13:00:44Z</dcterms:modified>
</cp:coreProperties>
</file>