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54C748-59CF-4867-A85F-611FAACE011A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052545"/>
            <a:ext cx="4392487" cy="161681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Безносова</a:t>
            </a:r>
            <a:r>
              <a:rPr lang="ru-RU" dirty="0" smtClean="0"/>
              <a:t> Анна Ивановна,</a:t>
            </a:r>
            <a:endParaRPr lang="ru-RU" dirty="0" smtClean="0"/>
          </a:p>
          <a:p>
            <a:r>
              <a:rPr lang="ru-RU" dirty="0" smtClean="0"/>
              <a:t>Учитель математики МБОУ </a:t>
            </a:r>
            <a:r>
              <a:rPr lang="ru-RU" dirty="0" err="1" smtClean="0"/>
              <a:t>Усть-Удинская</a:t>
            </a:r>
            <a:r>
              <a:rPr lang="ru-RU" dirty="0" smtClean="0"/>
              <a:t> СОШ №2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классный руководитель </a:t>
            </a:r>
            <a:r>
              <a:rPr lang="ru-RU" smtClean="0"/>
              <a:t>5б 2013-2014 уч.год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2420888"/>
            <a:ext cx="7453380" cy="2504569"/>
          </a:xfrm>
        </p:spPr>
        <p:txBody>
          <a:bodyPr/>
          <a:lstStyle/>
          <a:p>
            <a:r>
              <a:rPr lang="ru-RU" dirty="0" smtClean="0"/>
              <a:t>Правила поведения в школе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Prezentacii.com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416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7352"/>
            <a:ext cx="7200800" cy="4970000"/>
          </a:xfrm>
        </p:spPr>
      </p:pic>
    </p:spTree>
    <p:extLst>
      <p:ext uri="{BB962C8B-B14F-4D97-AF65-F5344CB8AC3E}">
        <p14:creationId xmlns:p14="http://schemas.microsoft.com/office/powerpoint/2010/main" xmlns="" val="18778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416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</a:t>
            </a:r>
            <a:r>
              <a:rPr lang="ru-RU" dirty="0" err="1" smtClean="0"/>
              <a:t>поведния</a:t>
            </a:r>
            <a:r>
              <a:rPr lang="ru-RU" dirty="0" smtClean="0"/>
              <a:t> № 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313"/>
            <a:ext cx="6192688" cy="5185047"/>
          </a:xfrm>
        </p:spPr>
      </p:pic>
    </p:spTree>
    <p:extLst>
      <p:ext uri="{BB962C8B-B14F-4D97-AF65-F5344CB8AC3E}">
        <p14:creationId xmlns:p14="http://schemas.microsoft.com/office/powerpoint/2010/main" xmlns="" val="35395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№10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72816"/>
            <a:ext cx="6984776" cy="4833972"/>
          </a:xfrm>
        </p:spPr>
      </p:pic>
    </p:spTree>
    <p:extLst>
      <p:ext uri="{BB962C8B-B14F-4D97-AF65-F5344CB8AC3E}">
        <p14:creationId xmlns:p14="http://schemas.microsoft.com/office/powerpoint/2010/main" xmlns="" val="38025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048872" cy="5229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  </a:t>
            </a:r>
            <a:r>
              <a:rPr lang="ru-RU" sz="2000" dirty="0" smtClean="0"/>
              <a:t>На урок не опаздывают</a:t>
            </a:r>
          </a:p>
          <a:p>
            <a:r>
              <a:rPr lang="ru-RU" sz="2000" dirty="0" smtClean="0"/>
              <a:t>  Учителя нужно приветствовать стоя</a:t>
            </a:r>
          </a:p>
          <a:p>
            <a:r>
              <a:rPr lang="ru-RU" sz="2000" dirty="0" smtClean="0"/>
              <a:t>  Если хочешь ответить –подними руку</a:t>
            </a:r>
          </a:p>
          <a:p>
            <a:r>
              <a:rPr lang="ru-RU" sz="2000" dirty="0" smtClean="0"/>
              <a:t>  На уроках не следует разговаривать, смеяться, баловаться и мешать другим.</a:t>
            </a:r>
          </a:p>
          <a:p>
            <a:r>
              <a:rPr lang="ru-RU" sz="2000" dirty="0" smtClean="0"/>
              <a:t>  На уроках не заниматься посторонними делами</a:t>
            </a:r>
          </a:p>
          <a:p>
            <a:r>
              <a:rPr lang="ru-RU" sz="2000" dirty="0" smtClean="0"/>
              <a:t>  На уроках нельзя есть и жевать жевательную резинку</a:t>
            </a:r>
          </a:p>
          <a:p>
            <a:r>
              <a:rPr lang="ru-RU" sz="2000" dirty="0" smtClean="0"/>
              <a:t>  На переменах не бегают и не кричат</a:t>
            </a:r>
          </a:p>
          <a:p>
            <a:r>
              <a:rPr lang="ru-RU" sz="2000" dirty="0" smtClean="0"/>
              <a:t>  Нельзя обижать младших</a:t>
            </a:r>
          </a:p>
          <a:p>
            <a:r>
              <a:rPr lang="ru-RU" sz="2000" dirty="0" smtClean="0"/>
              <a:t>  В столовой нужно вести себя культурно</a:t>
            </a:r>
            <a:endParaRPr lang="ru-RU" sz="2000" dirty="0"/>
          </a:p>
        </p:txBody>
      </p:sp>
      <p:sp>
        <p:nvSpPr>
          <p:cNvPr id="4" name="Рамка 3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Prezentacii.com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435366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Окажем школе уваженье своим примерным поведеньем!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4962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260648"/>
            <a:ext cx="6048672" cy="1080120"/>
          </a:xfrm>
        </p:spPr>
        <p:txBody>
          <a:bodyPr/>
          <a:lstStyle/>
          <a:p>
            <a:r>
              <a:rPr lang="ru-RU" dirty="0" smtClean="0"/>
              <a:t>Правило поведения №1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88840"/>
            <a:ext cx="8532440" cy="4615575"/>
          </a:xfrm>
        </p:spPr>
      </p:pic>
    </p:spTree>
    <p:extLst>
      <p:ext uri="{BB962C8B-B14F-4D97-AF65-F5344CB8AC3E}">
        <p14:creationId xmlns:p14="http://schemas.microsoft.com/office/powerpoint/2010/main" xmlns="" val="32218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212"/>
            <a:ext cx="8460432" cy="5019518"/>
          </a:xfrm>
        </p:spPr>
      </p:pic>
    </p:spTree>
    <p:extLst>
      <p:ext uri="{BB962C8B-B14F-4D97-AF65-F5344CB8AC3E}">
        <p14:creationId xmlns:p14="http://schemas.microsoft.com/office/powerpoint/2010/main" xmlns="" val="33271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1556792"/>
            <a:ext cx="8322809" cy="4896544"/>
          </a:xfrm>
        </p:spPr>
      </p:pic>
    </p:spTree>
    <p:extLst>
      <p:ext uri="{BB962C8B-B14F-4D97-AF65-F5344CB8AC3E}">
        <p14:creationId xmlns:p14="http://schemas.microsoft.com/office/powerpoint/2010/main" xmlns="" val="36541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84784"/>
            <a:ext cx="5787471" cy="5142241"/>
          </a:xfrm>
        </p:spPr>
      </p:pic>
    </p:spTree>
    <p:extLst>
      <p:ext uri="{BB962C8B-B14F-4D97-AF65-F5344CB8AC3E}">
        <p14:creationId xmlns:p14="http://schemas.microsoft.com/office/powerpoint/2010/main" xmlns="" val="4727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00213"/>
            <a:ext cx="6336704" cy="4969147"/>
          </a:xfrm>
        </p:spPr>
      </p:pic>
    </p:spTree>
    <p:extLst>
      <p:ext uri="{BB962C8B-B14F-4D97-AF65-F5344CB8AC3E}">
        <p14:creationId xmlns:p14="http://schemas.microsoft.com/office/powerpoint/2010/main" xmlns="" val="23213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628800"/>
            <a:ext cx="7200800" cy="4969023"/>
          </a:xfrm>
        </p:spPr>
      </p:pic>
    </p:spTree>
    <p:extLst>
      <p:ext uri="{BB962C8B-B14F-4D97-AF65-F5344CB8AC3E}">
        <p14:creationId xmlns:p14="http://schemas.microsoft.com/office/powerpoint/2010/main" xmlns="" val="13140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416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6552728" cy="5229200"/>
          </a:xfrm>
        </p:spPr>
      </p:pic>
    </p:spTree>
    <p:extLst>
      <p:ext uri="{BB962C8B-B14F-4D97-AF65-F5344CB8AC3E}">
        <p14:creationId xmlns:p14="http://schemas.microsoft.com/office/powerpoint/2010/main" xmlns="" val="6751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136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Правила поведения в школе </vt:lpstr>
      <vt:lpstr>Слайд 2</vt:lpstr>
      <vt:lpstr>Правило поведения №1</vt:lpstr>
      <vt:lpstr>Правило поведения №2</vt:lpstr>
      <vt:lpstr>Правило поведения №3</vt:lpstr>
      <vt:lpstr>Правило поведения №4</vt:lpstr>
      <vt:lpstr>Правило поведения №5</vt:lpstr>
      <vt:lpstr>Правило поведения №6</vt:lpstr>
      <vt:lpstr>Правило поведения №7</vt:lpstr>
      <vt:lpstr>Правило поведения №8</vt:lpstr>
      <vt:lpstr>Правило поведния № 9</vt:lpstr>
      <vt:lpstr>Правило поведения №10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школе</dc:title>
  <dc:creator>Ксюшенька</dc:creator>
  <cp:lastModifiedBy>Q</cp:lastModifiedBy>
  <cp:revision>6</cp:revision>
  <dcterms:created xsi:type="dcterms:W3CDTF">2011-08-09T16:51:29Z</dcterms:created>
  <dcterms:modified xsi:type="dcterms:W3CDTF">2014-02-07T13:50:19Z</dcterms:modified>
</cp:coreProperties>
</file>