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6"/>
  </p:notesMasterIdLst>
  <p:sldIdLst>
    <p:sldId id="256" r:id="rId2"/>
    <p:sldId id="281" r:id="rId3"/>
    <p:sldId id="282" r:id="rId4"/>
    <p:sldId id="258" r:id="rId5"/>
    <p:sldId id="259" r:id="rId6"/>
    <p:sldId id="268" r:id="rId7"/>
    <p:sldId id="273" r:id="rId8"/>
    <p:sldId id="257" r:id="rId9"/>
    <p:sldId id="283" r:id="rId10"/>
    <p:sldId id="284" r:id="rId11"/>
    <p:sldId id="286" r:id="rId12"/>
    <p:sldId id="288" r:id="rId13"/>
    <p:sldId id="287" r:id="rId14"/>
    <p:sldId id="28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F9966"/>
    <a:srgbClr val="FFCC00"/>
    <a:srgbClr val="800000"/>
    <a:srgbClr val="FFFF00"/>
    <a:srgbClr val="66FFFF"/>
    <a:srgbClr val="00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79C534-044E-477D-99A8-A98F3667E10C}" type="doc">
      <dgm:prSet loTypeId="urn:microsoft.com/office/officeart/2005/8/layout/orgChart1" loCatId="hierarchy" qsTypeId="urn:microsoft.com/office/officeart/2005/8/quickstyle/simple1" qsCatId="simple" csTypeId="urn:microsoft.com/office/officeart/2005/8/colors/accent0_2" csCatId="mainScheme" phldr="1"/>
      <dgm:spPr/>
    </dgm:pt>
    <dgm:pt modelId="{E96E511F-924C-435F-8592-3B79BD47427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Оксиды</a:t>
          </a:r>
        </a:p>
      </dgm:t>
    </dgm:pt>
    <dgm:pt modelId="{E54656B5-5FC5-4BB3-9715-585BC8EF07C3}" type="parTrans" cxnId="{1A39C672-2DBB-48B6-9CCB-A7D04EF35F01}">
      <dgm:prSet/>
      <dgm:spPr/>
      <dgm:t>
        <a:bodyPr/>
        <a:lstStyle/>
        <a:p>
          <a:endParaRPr lang="ru-RU"/>
        </a:p>
      </dgm:t>
    </dgm:pt>
    <dgm:pt modelId="{7FCC900A-91CF-43A5-B509-FBBE0D487A7D}" type="sibTrans" cxnId="{1A39C672-2DBB-48B6-9CCB-A7D04EF35F01}">
      <dgm:prSet/>
      <dgm:spPr/>
      <dgm:t>
        <a:bodyPr/>
        <a:lstStyle/>
        <a:p>
          <a:endParaRPr lang="ru-RU"/>
        </a:p>
      </dgm:t>
    </dgm:pt>
    <dgm:pt modelId="{CBD8CC50-D430-4ECE-8052-4EDB1F9E5DC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Солеобразующие</a:t>
          </a:r>
        </a:p>
      </dgm:t>
    </dgm:pt>
    <dgm:pt modelId="{8AF52AAC-144D-4B88-96EB-8850ABD1B313}" type="parTrans" cxnId="{3DAFC409-32F2-4BDA-880C-697BD9703400}">
      <dgm:prSet/>
      <dgm:spPr/>
      <dgm:t>
        <a:bodyPr/>
        <a:lstStyle/>
        <a:p>
          <a:endParaRPr lang="ru-RU"/>
        </a:p>
      </dgm:t>
    </dgm:pt>
    <dgm:pt modelId="{0BA0E5E5-4876-430C-85E4-9968D764D3C3}" type="sibTrans" cxnId="{3DAFC409-32F2-4BDA-880C-697BD9703400}">
      <dgm:prSet/>
      <dgm:spPr/>
      <dgm:t>
        <a:bodyPr/>
        <a:lstStyle/>
        <a:p>
          <a:endParaRPr lang="ru-RU"/>
        </a:p>
      </dgm:t>
    </dgm:pt>
    <dgm:pt modelId="{E671156F-6584-466E-BDDC-7484E90846E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Основные</a:t>
          </a:r>
        </a:p>
      </dgm:t>
    </dgm:pt>
    <dgm:pt modelId="{6A895C9F-77FF-43D2-8C88-8373708BA26F}" type="parTrans" cxnId="{10A491C4-5FC2-4891-8A03-D831F9E4C16A}">
      <dgm:prSet/>
      <dgm:spPr/>
      <dgm:t>
        <a:bodyPr/>
        <a:lstStyle/>
        <a:p>
          <a:endParaRPr lang="ru-RU"/>
        </a:p>
      </dgm:t>
    </dgm:pt>
    <dgm:pt modelId="{34FE78E1-2CD4-402D-A6C3-8679D2234409}" type="sibTrans" cxnId="{10A491C4-5FC2-4891-8A03-D831F9E4C16A}">
      <dgm:prSet/>
      <dgm:spPr/>
      <dgm:t>
        <a:bodyPr/>
        <a:lstStyle/>
        <a:p>
          <a:endParaRPr lang="ru-RU"/>
        </a:p>
      </dgm:t>
    </dgm:pt>
    <dgm:pt modelId="{9CDE6B55-4BDB-4979-9FF5-8EF7BFDE51F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Амфотерные</a:t>
          </a:r>
        </a:p>
      </dgm:t>
    </dgm:pt>
    <dgm:pt modelId="{4D3A231F-6BB5-4981-9AC8-33FAB555443C}" type="parTrans" cxnId="{B9C2B497-B8F4-46C6-A2D5-E0B60E9151A7}">
      <dgm:prSet/>
      <dgm:spPr/>
      <dgm:t>
        <a:bodyPr/>
        <a:lstStyle/>
        <a:p>
          <a:endParaRPr lang="ru-RU"/>
        </a:p>
      </dgm:t>
    </dgm:pt>
    <dgm:pt modelId="{A0BE0CAB-394D-476F-914B-D4CF365A82C3}" type="sibTrans" cxnId="{B9C2B497-B8F4-46C6-A2D5-E0B60E9151A7}">
      <dgm:prSet/>
      <dgm:spPr/>
      <dgm:t>
        <a:bodyPr/>
        <a:lstStyle/>
        <a:p>
          <a:endParaRPr lang="ru-RU"/>
        </a:p>
      </dgm:t>
    </dgm:pt>
    <dgm:pt modelId="{C182DBD7-2CB5-46DB-8D2B-2092D5F17EB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Кислотные</a:t>
          </a:r>
        </a:p>
      </dgm:t>
    </dgm:pt>
    <dgm:pt modelId="{06A49A37-FB65-4530-AB69-7094A304B345}" type="parTrans" cxnId="{522E4931-100E-4698-8563-CC2F5BEF9AB4}">
      <dgm:prSet/>
      <dgm:spPr/>
      <dgm:t>
        <a:bodyPr/>
        <a:lstStyle/>
        <a:p>
          <a:endParaRPr lang="ru-RU"/>
        </a:p>
      </dgm:t>
    </dgm:pt>
    <dgm:pt modelId="{A24F7985-4125-478C-9571-858808EC2951}" type="sibTrans" cxnId="{522E4931-100E-4698-8563-CC2F5BEF9AB4}">
      <dgm:prSet/>
      <dgm:spPr/>
      <dgm:t>
        <a:bodyPr/>
        <a:lstStyle/>
        <a:p>
          <a:endParaRPr lang="ru-RU"/>
        </a:p>
      </dgm:t>
    </dgm:pt>
    <dgm:pt modelId="{9EDD7194-A38E-48F6-AFE5-74D03A8D4E7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Несолеобразующие</a:t>
          </a:r>
        </a:p>
      </dgm:t>
    </dgm:pt>
    <dgm:pt modelId="{455190CD-6BA0-4141-BAD6-C1E4875310C1}" type="parTrans" cxnId="{90CB4537-829A-446D-9F45-C4DC0F8267FE}">
      <dgm:prSet/>
      <dgm:spPr/>
      <dgm:t>
        <a:bodyPr/>
        <a:lstStyle/>
        <a:p>
          <a:endParaRPr lang="ru-RU"/>
        </a:p>
      </dgm:t>
    </dgm:pt>
    <dgm:pt modelId="{808DC55E-83F5-4322-8382-DBCEE8359C85}" type="sibTrans" cxnId="{90CB4537-829A-446D-9F45-C4DC0F8267FE}">
      <dgm:prSet/>
      <dgm:spPr/>
      <dgm:t>
        <a:bodyPr/>
        <a:lstStyle/>
        <a:p>
          <a:endParaRPr lang="ru-RU"/>
        </a:p>
      </dgm:t>
    </dgm:pt>
    <dgm:pt modelId="{5373C35F-96FB-479F-8078-4DA52892BC52}" type="pres">
      <dgm:prSet presAssocID="{C179C534-044E-477D-99A8-A98F3667E10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66193FE-D709-4BED-BA0B-9F21708CED8E}" type="pres">
      <dgm:prSet presAssocID="{E96E511F-924C-435F-8592-3B79BD474279}" presName="hierRoot1" presStyleCnt="0">
        <dgm:presLayoutVars>
          <dgm:hierBranch/>
        </dgm:presLayoutVars>
      </dgm:prSet>
      <dgm:spPr/>
    </dgm:pt>
    <dgm:pt modelId="{26319719-CEEE-4CED-8973-7DB4132ED857}" type="pres">
      <dgm:prSet presAssocID="{E96E511F-924C-435F-8592-3B79BD474279}" presName="rootComposite1" presStyleCnt="0"/>
      <dgm:spPr/>
    </dgm:pt>
    <dgm:pt modelId="{1C5CC181-CF87-4CA6-B688-15F9A1E188D1}" type="pres">
      <dgm:prSet presAssocID="{E96E511F-924C-435F-8592-3B79BD47427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9BF214-8281-4E5C-A979-06772FFE12FE}" type="pres">
      <dgm:prSet presAssocID="{E96E511F-924C-435F-8592-3B79BD47427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5170659-9BCA-48BD-BC31-5C1638E1379E}" type="pres">
      <dgm:prSet presAssocID="{E96E511F-924C-435F-8592-3B79BD474279}" presName="hierChild2" presStyleCnt="0"/>
      <dgm:spPr/>
    </dgm:pt>
    <dgm:pt modelId="{964960F4-0EEC-4961-87C3-8EECAE75F405}" type="pres">
      <dgm:prSet presAssocID="{8AF52AAC-144D-4B88-96EB-8850ABD1B313}" presName="Name35" presStyleLbl="parChTrans1D2" presStyleIdx="0" presStyleCnt="2"/>
      <dgm:spPr/>
      <dgm:t>
        <a:bodyPr/>
        <a:lstStyle/>
        <a:p>
          <a:endParaRPr lang="ru-RU"/>
        </a:p>
      </dgm:t>
    </dgm:pt>
    <dgm:pt modelId="{EF07A75B-ED7A-48C3-99C4-48754C171372}" type="pres">
      <dgm:prSet presAssocID="{CBD8CC50-D430-4ECE-8052-4EDB1F9E5DC7}" presName="hierRoot2" presStyleCnt="0">
        <dgm:presLayoutVars>
          <dgm:hierBranch/>
        </dgm:presLayoutVars>
      </dgm:prSet>
      <dgm:spPr/>
    </dgm:pt>
    <dgm:pt modelId="{F8C2D42E-D355-4D3F-AC70-91B6827B0821}" type="pres">
      <dgm:prSet presAssocID="{CBD8CC50-D430-4ECE-8052-4EDB1F9E5DC7}" presName="rootComposite" presStyleCnt="0"/>
      <dgm:spPr/>
    </dgm:pt>
    <dgm:pt modelId="{D600C6D3-4B92-470B-9E1F-A2EE10A79E38}" type="pres">
      <dgm:prSet presAssocID="{CBD8CC50-D430-4ECE-8052-4EDB1F9E5DC7}" presName="rootText" presStyleLbl="node2" presStyleIdx="0" presStyleCnt="2" custScaleX="121602" custLinFactNeighborX="5661" custLinFactNeighborY="-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0C2FD-5021-437B-8D9F-717ACDF5BF6D}" type="pres">
      <dgm:prSet presAssocID="{CBD8CC50-D430-4ECE-8052-4EDB1F9E5DC7}" presName="rootConnector" presStyleLbl="node2" presStyleIdx="0" presStyleCnt="2"/>
      <dgm:spPr/>
      <dgm:t>
        <a:bodyPr/>
        <a:lstStyle/>
        <a:p>
          <a:endParaRPr lang="ru-RU"/>
        </a:p>
      </dgm:t>
    </dgm:pt>
    <dgm:pt modelId="{FD9A3B90-298A-428F-A463-927AA2CD67D4}" type="pres">
      <dgm:prSet presAssocID="{CBD8CC50-D430-4ECE-8052-4EDB1F9E5DC7}" presName="hierChild4" presStyleCnt="0"/>
      <dgm:spPr/>
    </dgm:pt>
    <dgm:pt modelId="{D5B76AAA-AD4D-4C70-98BC-D7699BA53566}" type="pres">
      <dgm:prSet presAssocID="{6A895C9F-77FF-43D2-8C88-8373708BA26F}" presName="Name35" presStyleLbl="parChTrans1D3" presStyleIdx="0" presStyleCnt="3"/>
      <dgm:spPr/>
      <dgm:t>
        <a:bodyPr/>
        <a:lstStyle/>
        <a:p>
          <a:endParaRPr lang="ru-RU"/>
        </a:p>
      </dgm:t>
    </dgm:pt>
    <dgm:pt modelId="{DFDAD2D6-FCC3-46DE-9BA3-1D9AAC848F53}" type="pres">
      <dgm:prSet presAssocID="{E671156F-6584-466E-BDDC-7484E90846E0}" presName="hierRoot2" presStyleCnt="0">
        <dgm:presLayoutVars>
          <dgm:hierBranch val="r"/>
        </dgm:presLayoutVars>
      </dgm:prSet>
      <dgm:spPr/>
    </dgm:pt>
    <dgm:pt modelId="{147D2C3A-B860-4363-9E6C-9F44416300A5}" type="pres">
      <dgm:prSet presAssocID="{E671156F-6584-466E-BDDC-7484E90846E0}" presName="rootComposite" presStyleCnt="0"/>
      <dgm:spPr/>
    </dgm:pt>
    <dgm:pt modelId="{BDF91B2E-4F7C-473D-858F-A5C630D51044}" type="pres">
      <dgm:prSet presAssocID="{E671156F-6584-466E-BDDC-7484E90846E0}" presName="rootText" presStyleLbl="node3" presStyleIdx="0" presStyleCnt="3" custLinFactNeighborX="5661" custLinFactNeighborY="-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B1AFFD-0AE7-4B1B-A1E0-0E3734BCD0AD}" type="pres">
      <dgm:prSet presAssocID="{E671156F-6584-466E-BDDC-7484E90846E0}" presName="rootConnector" presStyleLbl="node3" presStyleIdx="0" presStyleCnt="3"/>
      <dgm:spPr/>
      <dgm:t>
        <a:bodyPr/>
        <a:lstStyle/>
        <a:p>
          <a:endParaRPr lang="ru-RU"/>
        </a:p>
      </dgm:t>
    </dgm:pt>
    <dgm:pt modelId="{9DB08D20-6C3A-4336-8144-C1B0BEBE1405}" type="pres">
      <dgm:prSet presAssocID="{E671156F-6584-466E-BDDC-7484E90846E0}" presName="hierChild4" presStyleCnt="0"/>
      <dgm:spPr/>
    </dgm:pt>
    <dgm:pt modelId="{67296CE2-D09E-46F5-80A2-986A3F2CDEDF}" type="pres">
      <dgm:prSet presAssocID="{E671156F-6584-466E-BDDC-7484E90846E0}" presName="hierChild5" presStyleCnt="0"/>
      <dgm:spPr/>
    </dgm:pt>
    <dgm:pt modelId="{F15C68AC-8167-4667-9B7B-9640A6C602C6}" type="pres">
      <dgm:prSet presAssocID="{4D3A231F-6BB5-4981-9AC8-33FAB555443C}" presName="Name35" presStyleLbl="parChTrans1D3" presStyleIdx="1" presStyleCnt="3"/>
      <dgm:spPr/>
      <dgm:t>
        <a:bodyPr/>
        <a:lstStyle/>
        <a:p>
          <a:endParaRPr lang="ru-RU"/>
        </a:p>
      </dgm:t>
    </dgm:pt>
    <dgm:pt modelId="{2EF4C296-343A-4066-BB2F-6F5407D8F8BB}" type="pres">
      <dgm:prSet presAssocID="{9CDE6B55-4BDB-4979-9FF5-8EF7BFDE51F2}" presName="hierRoot2" presStyleCnt="0">
        <dgm:presLayoutVars>
          <dgm:hierBranch val="r"/>
        </dgm:presLayoutVars>
      </dgm:prSet>
      <dgm:spPr/>
    </dgm:pt>
    <dgm:pt modelId="{5672A178-DE0C-4752-8C1B-11844966E23D}" type="pres">
      <dgm:prSet presAssocID="{9CDE6B55-4BDB-4979-9FF5-8EF7BFDE51F2}" presName="rootComposite" presStyleCnt="0"/>
      <dgm:spPr/>
    </dgm:pt>
    <dgm:pt modelId="{FF1F5E80-1115-4E47-8053-26F6856761AE}" type="pres">
      <dgm:prSet presAssocID="{9CDE6B55-4BDB-4979-9FF5-8EF7BFDE51F2}" presName="rootText" presStyleLbl="node3" presStyleIdx="1" presStyleCnt="3" custLinFactNeighborX="5661" custLinFactNeighborY="-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A9F15A-9AEF-4595-A08C-51DFC1B2E043}" type="pres">
      <dgm:prSet presAssocID="{9CDE6B55-4BDB-4979-9FF5-8EF7BFDE51F2}" presName="rootConnector" presStyleLbl="node3" presStyleIdx="1" presStyleCnt="3"/>
      <dgm:spPr/>
      <dgm:t>
        <a:bodyPr/>
        <a:lstStyle/>
        <a:p>
          <a:endParaRPr lang="ru-RU"/>
        </a:p>
      </dgm:t>
    </dgm:pt>
    <dgm:pt modelId="{A8557B3D-F340-4E8D-8589-C457F5041AE8}" type="pres">
      <dgm:prSet presAssocID="{9CDE6B55-4BDB-4979-9FF5-8EF7BFDE51F2}" presName="hierChild4" presStyleCnt="0"/>
      <dgm:spPr/>
    </dgm:pt>
    <dgm:pt modelId="{9F7B8913-DC65-4BC9-BEB2-4C2C6AA2BA57}" type="pres">
      <dgm:prSet presAssocID="{9CDE6B55-4BDB-4979-9FF5-8EF7BFDE51F2}" presName="hierChild5" presStyleCnt="0"/>
      <dgm:spPr/>
    </dgm:pt>
    <dgm:pt modelId="{1048F4DA-1FC3-4D02-BA50-72F2D37B2632}" type="pres">
      <dgm:prSet presAssocID="{06A49A37-FB65-4530-AB69-7094A304B345}" presName="Name35" presStyleLbl="parChTrans1D3" presStyleIdx="2" presStyleCnt="3"/>
      <dgm:spPr/>
      <dgm:t>
        <a:bodyPr/>
        <a:lstStyle/>
        <a:p>
          <a:endParaRPr lang="ru-RU"/>
        </a:p>
      </dgm:t>
    </dgm:pt>
    <dgm:pt modelId="{D285638E-7EB2-4230-9C26-0D7EABBB0F2E}" type="pres">
      <dgm:prSet presAssocID="{C182DBD7-2CB5-46DB-8D2B-2092D5F17EB1}" presName="hierRoot2" presStyleCnt="0">
        <dgm:presLayoutVars>
          <dgm:hierBranch val="r"/>
        </dgm:presLayoutVars>
      </dgm:prSet>
      <dgm:spPr/>
    </dgm:pt>
    <dgm:pt modelId="{6F8DA2C6-271B-4AA2-AC3A-DC88E4BCF4D5}" type="pres">
      <dgm:prSet presAssocID="{C182DBD7-2CB5-46DB-8D2B-2092D5F17EB1}" presName="rootComposite" presStyleCnt="0"/>
      <dgm:spPr/>
    </dgm:pt>
    <dgm:pt modelId="{68E97A50-1A3C-4F0D-8610-5A6FCD360552}" type="pres">
      <dgm:prSet presAssocID="{C182DBD7-2CB5-46DB-8D2B-2092D5F17EB1}" presName="rootText" presStyleLbl="node3" presStyleIdx="2" presStyleCnt="3" custScaleX="144239" custLinFactNeighborX="-13945" custLinFactNeighborY="-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FCFE08-0E98-41AB-BE02-4DCF702018F3}" type="pres">
      <dgm:prSet presAssocID="{C182DBD7-2CB5-46DB-8D2B-2092D5F17EB1}" presName="rootConnector" presStyleLbl="node3" presStyleIdx="2" presStyleCnt="3"/>
      <dgm:spPr/>
      <dgm:t>
        <a:bodyPr/>
        <a:lstStyle/>
        <a:p>
          <a:endParaRPr lang="ru-RU"/>
        </a:p>
      </dgm:t>
    </dgm:pt>
    <dgm:pt modelId="{43D18B4E-B705-4141-ACB4-01C352E32628}" type="pres">
      <dgm:prSet presAssocID="{C182DBD7-2CB5-46DB-8D2B-2092D5F17EB1}" presName="hierChild4" presStyleCnt="0"/>
      <dgm:spPr/>
    </dgm:pt>
    <dgm:pt modelId="{679D7C89-3013-40F3-B333-82C9EE086EDD}" type="pres">
      <dgm:prSet presAssocID="{C182DBD7-2CB5-46DB-8D2B-2092D5F17EB1}" presName="hierChild5" presStyleCnt="0"/>
      <dgm:spPr/>
    </dgm:pt>
    <dgm:pt modelId="{FB273C08-B00D-404B-827F-47D99FB5BB08}" type="pres">
      <dgm:prSet presAssocID="{CBD8CC50-D430-4ECE-8052-4EDB1F9E5DC7}" presName="hierChild5" presStyleCnt="0"/>
      <dgm:spPr/>
    </dgm:pt>
    <dgm:pt modelId="{89CB2E06-BDFF-4AFC-A4FA-4164B23CE474}" type="pres">
      <dgm:prSet presAssocID="{455190CD-6BA0-4141-BAD6-C1E4875310C1}" presName="Name35" presStyleLbl="parChTrans1D2" presStyleIdx="1" presStyleCnt="2"/>
      <dgm:spPr/>
      <dgm:t>
        <a:bodyPr/>
        <a:lstStyle/>
        <a:p>
          <a:endParaRPr lang="ru-RU"/>
        </a:p>
      </dgm:t>
    </dgm:pt>
    <dgm:pt modelId="{D9A2288B-40E1-438E-ACDF-A6E193A980A3}" type="pres">
      <dgm:prSet presAssocID="{9EDD7194-A38E-48F6-AFE5-74D03A8D4E7F}" presName="hierRoot2" presStyleCnt="0">
        <dgm:presLayoutVars>
          <dgm:hierBranch/>
        </dgm:presLayoutVars>
      </dgm:prSet>
      <dgm:spPr/>
    </dgm:pt>
    <dgm:pt modelId="{7D6462C2-8873-42E5-A61A-0F5468DB6B9D}" type="pres">
      <dgm:prSet presAssocID="{9EDD7194-A38E-48F6-AFE5-74D03A8D4E7F}" presName="rootComposite" presStyleCnt="0"/>
      <dgm:spPr/>
    </dgm:pt>
    <dgm:pt modelId="{4C65EEA5-4A51-40D6-8DDD-CCD7BC031F7B}" type="pres">
      <dgm:prSet presAssocID="{9EDD7194-A38E-48F6-AFE5-74D03A8D4E7F}" presName="rootText" presStyleLbl="node2" presStyleIdx="1" presStyleCnt="2" custScaleX="121602" custLinFactNeighborX="-13945" custLinFactNeighborY="-7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FB280E-F25D-400E-8C41-9E85B7050A34}" type="pres">
      <dgm:prSet presAssocID="{9EDD7194-A38E-48F6-AFE5-74D03A8D4E7F}" presName="rootConnector" presStyleLbl="node2" presStyleIdx="1" presStyleCnt="2"/>
      <dgm:spPr/>
      <dgm:t>
        <a:bodyPr/>
        <a:lstStyle/>
        <a:p>
          <a:endParaRPr lang="ru-RU"/>
        </a:p>
      </dgm:t>
    </dgm:pt>
    <dgm:pt modelId="{265AB8D4-2201-4D89-8C39-25B30F39357A}" type="pres">
      <dgm:prSet presAssocID="{9EDD7194-A38E-48F6-AFE5-74D03A8D4E7F}" presName="hierChild4" presStyleCnt="0"/>
      <dgm:spPr/>
    </dgm:pt>
    <dgm:pt modelId="{34839AF2-B717-41B8-A859-94F4A4921C11}" type="pres">
      <dgm:prSet presAssocID="{9EDD7194-A38E-48F6-AFE5-74D03A8D4E7F}" presName="hierChild5" presStyleCnt="0"/>
      <dgm:spPr/>
    </dgm:pt>
    <dgm:pt modelId="{E0833A84-24DB-4993-B98F-F7EE388C846D}" type="pres">
      <dgm:prSet presAssocID="{E96E511F-924C-435F-8592-3B79BD474279}" presName="hierChild3" presStyleCnt="0"/>
      <dgm:spPr/>
    </dgm:pt>
  </dgm:ptLst>
  <dgm:cxnLst>
    <dgm:cxn modelId="{10A491C4-5FC2-4891-8A03-D831F9E4C16A}" srcId="{CBD8CC50-D430-4ECE-8052-4EDB1F9E5DC7}" destId="{E671156F-6584-466E-BDDC-7484E90846E0}" srcOrd="0" destOrd="0" parTransId="{6A895C9F-77FF-43D2-8C88-8373708BA26F}" sibTransId="{34FE78E1-2CD4-402D-A6C3-8679D2234409}"/>
    <dgm:cxn modelId="{311009AA-0F27-426A-9A00-AB9C93523F93}" type="presOf" srcId="{9CDE6B55-4BDB-4979-9FF5-8EF7BFDE51F2}" destId="{E1A9F15A-9AEF-4595-A08C-51DFC1B2E043}" srcOrd="1" destOrd="0" presId="urn:microsoft.com/office/officeart/2005/8/layout/orgChart1"/>
    <dgm:cxn modelId="{36B26ABE-8192-4722-9A95-C77ED5BC28A7}" type="presOf" srcId="{9EDD7194-A38E-48F6-AFE5-74D03A8D4E7F}" destId="{10FB280E-F25D-400E-8C41-9E85B7050A34}" srcOrd="1" destOrd="0" presId="urn:microsoft.com/office/officeart/2005/8/layout/orgChart1"/>
    <dgm:cxn modelId="{C8C319F4-56A3-4BC9-A887-FB98E93536A3}" type="presOf" srcId="{4D3A231F-6BB5-4981-9AC8-33FAB555443C}" destId="{F15C68AC-8167-4667-9B7B-9640A6C602C6}" srcOrd="0" destOrd="0" presId="urn:microsoft.com/office/officeart/2005/8/layout/orgChart1"/>
    <dgm:cxn modelId="{3DAFC409-32F2-4BDA-880C-697BD9703400}" srcId="{E96E511F-924C-435F-8592-3B79BD474279}" destId="{CBD8CC50-D430-4ECE-8052-4EDB1F9E5DC7}" srcOrd="0" destOrd="0" parTransId="{8AF52AAC-144D-4B88-96EB-8850ABD1B313}" sibTransId="{0BA0E5E5-4876-430C-85E4-9968D764D3C3}"/>
    <dgm:cxn modelId="{1A39C672-2DBB-48B6-9CCB-A7D04EF35F01}" srcId="{C179C534-044E-477D-99A8-A98F3667E10C}" destId="{E96E511F-924C-435F-8592-3B79BD474279}" srcOrd="0" destOrd="0" parTransId="{E54656B5-5FC5-4BB3-9715-585BC8EF07C3}" sibTransId="{7FCC900A-91CF-43A5-B509-FBBE0D487A7D}"/>
    <dgm:cxn modelId="{45435E25-35EB-437E-A069-EE9D1AF06675}" type="presOf" srcId="{6A895C9F-77FF-43D2-8C88-8373708BA26F}" destId="{D5B76AAA-AD4D-4C70-98BC-D7699BA53566}" srcOrd="0" destOrd="0" presId="urn:microsoft.com/office/officeart/2005/8/layout/orgChart1"/>
    <dgm:cxn modelId="{522E4931-100E-4698-8563-CC2F5BEF9AB4}" srcId="{CBD8CC50-D430-4ECE-8052-4EDB1F9E5DC7}" destId="{C182DBD7-2CB5-46DB-8D2B-2092D5F17EB1}" srcOrd="2" destOrd="0" parTransId="{06A49A37-FB65-4530-AB69-7094A304B345}" sibTransId="{A24F7985-4125-478C-9571-858808EC2951}"/>
    <dgm:cxn modelId="{27FB1501-CAE4-4093-8B85-BD751934ECBF}" type="presOf" srcId="{9EDD7194-A38E-48F6-AFE5-74D03A8D4E7F}" destId="{4C65EEA5-4A51-40D6-8DDD-CCD7BC031F7B}" srcOrd="0" destOrd="0" presId="urn:microsoft.com/office/officeart/2005/8/layout/orgChart1"/>
    <dgm:cxn modelId="{B9C2B497-B8F4-46C6-A2D5-E0B60E9151A7}" srcId="{CBD8CC50-D430-4ECE-8052-4EDB1F9E5DC7}" destId="{9CDE6B55-4BDB-4979-9FF5-8EF7BFDE51F2}" srcOrd="1" destOrd="0" parTransId="{4D3A231F-6BB5-4981-9AC8-33FAB555443C}" sibTransId="{A0BE0CAB-394D-476F-914B-D4CF365A82C3}"/>
    <dgm:cxn modelId="{DD0AE47F-9DDF-4C89-9E07-CA4427816B24}" type="presOf" srcId="{C182DBD7-2CB5-46DB-8D2B-2092D5F17EB1}" destId="{5CFCFE08-0E98-41AB-BE02-4DCF702018F3}" srcOrd="1" destOrd="0" presId="urn:microsoft.com/office/officeart/2005/8/layout/orgChart1"/>
    <dgm:cxn modelId="{B31B3FD5-562E-4806-970D-4813F02F70E5}" type="presOf" srcId="{8AF52AAC-144D-4B88-96EB-8850ABD1B313}" destId="{964960F4-0EEC-4961-87C3-8EECAE75F405}" srcOrd="0" destOrd="0" presId="urn:microsoft.com/office/officeart/2005/8/layout/orgChart1"/>
    <dgm:cxn modelId="{90CB4537-829A-446D-9F45-C4DC0F8267FE}" srcId="{E96E511F-924C-435F-8592-3B79BD474279}" destId="{9EDD7194-A38E-48F6-AFE5-74D03A8D4E7F}" srcOrd="1" destOrd="0" parTransId="{455190CD-6BA0-4141-BAD6-C1E4875310C1}" sibTransId="{808DC55E-83F5-4322-8382-DBCEE8359C85}"/>
    <dgm:cxn modelId="{D3123728-4AEF-49AA-B7BF-B95842D4E44F}" type="presOf" srcId="{E96E511F-924C-435F-8592-3B79BD474279}" destId="{639BF214-8281-4E5C-A979-06772FFE12FE}" srcOrd="1" destOrd="0" presId="urn:microsoft.com/office/officeart/2005/8/layout/orgChart1"/>
    <dgm:cxn modelId="{5CF5EB94-A0E7-4661-BB40-628BA5250CFD}" type="presOf" srcId="{E671156F-6584-466E-BDDC-7484E90846E0}" destId="{CDB1AFFD-0AE7-4B1B-A1E0-0E3734BCD0AD}" srcOrd="1" destOrd="0" presId="urn:microsoft.com/office/officeart/2005/8/layout/orgChart1"/>
    <dgm:cxn modelId="{822F2842-4371-4FC3-9119-0B16416EACA5}" type="presOf" srcId="{E671156F-6584-466E-BDDC-7484E90846E0}" destId="{BDF91B2E-4F7C-473D-858F-A5C630D51044}" srcOrd="0" destOrd="0" presId="urn:microsoft.com/office/officeart/2005/8/layout/orgChart1"/>
    <dgm:cxn modelId="{B2FDEE0B-7FDD-4C37-A6DC-C4A9DD33F74D}" type="presOf" srcId="{C182DBD7-2CB5-46DB-8D2B-2092D5F17EB1}" destId="{68E97A50-1A3C-4F0D-8610-5A6FCD360552}" srcOrd="0" destOrd="0" presId="urn:microsoft.com/office/officeart/2005/8/layout/orgChart1"/>
    <dgm:cxn modelId="{7F6855B3-9359-423F-A8D6-A206829C1829}" type="presOf" srcId="{CBD8CC50-D430-4ECE-8052-4EDB1F9E5DC7}" destId="{D600C6D3-4B92-470B-9E1F-A2EE10A79E38}" srcOrd="0" destOrd="0" presId="urn:microsoft.com/office/officeart/2005/8/layout/orgChart1"/>
    <dgm:cxn modelId="{39F90455-234D-4875-B995-81928D54F686}" type="presOf" srcId="{E96E511F-924C-435F-8592-3B79BD474279}" destId="{1C5CC181-CF87-4CA6-B688-15F9A1E188D1}" srcOrd="0" destOrd="0" presId="urn:microsoft.com/office/officeart/2005/8/layout/orgChart1"/>
    <dgm:cxn modelId="{00B3EEA1-1DC1-43A0-AB79-F767BAEF8A1D}" type="presOf" srcId="{9CDE6B55-4BDB-4979-9FF5-8EF7BFDE51F2}" destId="{FF1F5E80-1115-4E47-8053-26F6856761AE}" srcOrd="0" destOrd="0" presId="urn:microsoft.com/office/officeart/2005/8/layout/orgChart1"/>
    <dgm:cxn modelId="{E88F7008-F154-4851-8282-5C64B9D2E976}" type="presOf" srcId="{CBD8CC50-D430-4ECE-8052-4EDB1F9E5DC7}" destId="{C840C2FD-5021-437B-8D9F-717ACDF5BF6D}" srcOrd="1" destOrd="0" presId="urn:microsoft.com/office/officeart/2005/8/layout/orgChart1"/>
    <dgm:cxn modelId="{05734274-8ECD-4022-9652-0A2424EBA874}" type="presOf" srcId="{455190CD-6BA0-4141-BAD6-C1E4875310C1}" destId="{89CB2E06-BDFF-4AFC-A4FA-4164B23CE474}" srcOrd="0" destOrd="0" presId="urn:microsoft.com/office/officeart/2005/8/layout/orgChart1"/>
    <dgm:cxn modelId="{D0776062-799E-4222-9AF7-89772FE6AF5F}" type="presOf" srcId="{06A49A37-FB65-4530-AB69-7094A304B345}" destId="{1048F4DA-1FC3-4D02-BA50-72F2D37B2632}" srcOrd="0" destOrd="0" presId="urn:microsoft.com/office/officeart/2005/8/layout/orgChart1"/>
    <dgm:cxn modelId="{00363F6A-ACEC-46C9-80D9-1B6A1BCFBC61}" type="presOf" srcId="{C179C534-044E-477D-99A8-A98F3667E10C}" destId="{5373C35F-96FB-479F-8078-4DA52892BC52}" srcOrd="0" destOrd="0" presId="urn:microsoft.com/office/officeart/2005/8/layout/orgChart1"/>
    <dgm:cxn modelId="{F31224BF-41E0-4027-911D-7B3F3B5D85DB}" type="presParOf" srcId="{5373C35F-96FB-479F-8078-4DA52892BC52}" destId="{B66193FE-D709-4BED-BA0B-9F21708CED8E}" srcOrd="0" destOrd="0" presId="urn:microsoft.com/office/officeart/2005/8/layout/orgChart1"/>
    <dgm:cxn modelId="{B14D39BA-3C55-4F62-878E-2A16D26DEE4F}" type="presParOf" srcId="{B66193FE-D709-4BED-BA0B-9F21708CED8E}" destId="{26319719-CEEE-4CED-8973-7DB4132ED857}" srcOrd="0" destOrd="0" presId="urn:microsoft.com/office/officeart/2005/8/layout/orgChart1"/>
    <dgm:cxn modelId="{D0771C62-2FD9-4F43-A511-128EAE972C9A}" type="presParOf" srcId="{26319719-CEEE-4CED-8973-7DB4132ED857}" destId="{1C5CC181-CF87-4CA6-B688-15F9A1E188D1}" srcOrd="0" destOrd="0" presId="urn:microsoft.com/office/officeart/2005/8/layout/orgChart1"/>
    <dgm:cxn modelId="{BCA64929-BBFC-47AA-AE82-0CBB47C1DF5F}" type="presParOf" srcId="{26319719-CEEE-4CED-8973-7DB4132ED857}" destId="{639BF214-8281-4E5C-A979-06772FFE12FE}" srcOrd="1" destOrd="0" presId="urn:microsoft.com/office/officeart/2005/8/layout/orgChart1"/>
    <dgm:cxn modelId="{9C7EA22B-3726-4036-BCB8-5F8BAE77E74D}" type="presParOf" srcId="{B66193FE-D709-4BED-BA0B-9F21708CED8E}" destId="{E5170659-9BCA-48BD-BC31-5C1638E1379E}" srcOrd="1" destOrd="0" presId="urn:microsoft.com/office/officeart/2005/8/layout/orgChart1"/>
    <dgm:cxn modelId="{26A2E052-F6CD-4042-9F95-BB44467FF09C}" type="presParOf" srcId="{E5170659-9BCA-48BD-BC31-5C1638E1379E}" destId="{964960F4-0EEC-4961-87C3-8EECAE75F405}" srcOrd="0" destOrd="0" presId="urn:microsoft.com/office/officeart/2005/8/layout/orgChart1"/>
    <dgm:cxn modelId="{82746973-B7DE-44B1-81F8-368E46F59886}" type="presParOf" srcId="{E5170659-9BCA-48BD-BC31-5C1638E1379E}" destId="{EF07A75B-ED7A-48C3-99C4-48754C171372}" srcOrd="1" destOrd="0" presId="urn:microsoft.com/office/officeart/2005/8/layout/orgChart1"/>
    <dgm:cxn modelId="{EF464C1F-703F-4DA9-B0B8-F745D9C655B9}" type="presParOf" srcId="{EF07A75B-ED7A-48C3-99C4-48754C171372}" destId="{F8C2D42E-D355-4D3F-AC70-91B6827B0821}" srcOrd="0" destOrd="0" presId="urn:microsoft.com/office/officeart/2005/8/layout/orgChart1"/>
    <dgm:cxn modelId="{9EF8A23A-1FB2-47E1-B0EA-E0111AF83729}" type="presParOf" srcId="{F8C2D42E-D355-4D3F-AC70-91B6827B0821}" destId="{D600C6D3-4B92-470B-9E1F-A2EE10A79E38}" srcOrd="0" destOrd="0" presId="urn:microsoft.com/office/officeart/2005/8/layout/orgChart1"/>
    <dgm:cxn modelId="{C91EABCE-48B8-48CE-8AF4-3453405090F4}" type="presParOf" srcId="{F8C2D42E-D355-4D3F-AC70-91B6827B0821}" destId="{C840C2FD-5021-437B-8D9F-717ACDF5BF6D}" srcOrd="1" destOrd="0" presId="urn:microsoft.com/office/officeart/2005/8/layout/orgChart1"/>
    <dgm:cxn modelId="{BC3EE6A2-7445-4B46-9FB3-B8EFA071DF47}" type="presParOf" srcId="{EF07A75B-ED7A-48C3-99C4-48754C171372}" destId="{FD9A3B90-298A-428F-A463-927AA2CD67D4}" srcOrd="1" destOrd="0" presId="urn:microsoft.com/office/officeart/2005/8/layout/orgChart1"/>
    <dgm:cxn modelId="{C49B414B-E89E-4BA4-B0C1-A291C43512D5}" type="presParOf" srcId="{FD9A3B90-298A-428F-A463-927AA2CD67D4}" destId="{D5B76AAA-AD4D-4C70-98BC-D7699BA53566}" srcOrd="0" destOrd="0" presId="urn:microsoft.com/office/officeart/2005/8/layout/orgChart1"/>
    <dgm:cxn modelId="{EE37EB54-42B3-442F-A267-904335D6272E}" type="presParOf" srcId="{FD9A3B90-298A-428F-A463-927AA2CD67D4}" destId="{DFDAD2D6-FCC3-46DE-9BA3-1D9AAC848F53}" srcOrd="1" destOrd="0" presId="urn:microsoft.com/office/officeart/2005/8/layout/orgChart1"/>
    <dgm:cxn modelId="{8B20116C-871A-439F-91E4-11E082923DF4}" type="presParOf" srcId="{DFDAD2D6-FCC3-46DE-9BA3-1D9AAC848F53}" destId="{147D2C3A-B860-4363-9E6C-9F44416300A5}" srcOrd="0" destOrd="0" presId="urn:microsoft.com/office/officeart/2005/8/layout/orgChart1"/>
    <dgm:cxn modelId="{90B2E767-8F01-495E-B3AD-AD84BF341CF0}" type="presParOf" srcId="{147D2C3A-B860-4363-9E6C-9F44416300A5}" destId="{BDF91B2E-4F7C-473D-858F-A5C630D51044}" srcOrd="0" destOrd="0" presId="urn:microsoft.com/office/officeart/2005/8/layout/orgChart1"/>
    <dgm:cxn modelId="{CA8982AA-A457-4957-AFC9-199681B4B651}" type="presParOf" srcId="{147D2C3A-B860-4363-9E6C-9F44416300A5}" destId="{CDB1AFFD-0AE7-4B1B-A1E0-0E3734BCD0AD}" srcOrd="1" destOrd="0" presId="urn:microsoft.com/office/officeart/2005/8/layout/orgChart1"/>
    <dgm:cxn modelId="{D724CE50-5789-4DA2-A677-605BA550619D}" type="presParOf" srcId="{DFDAD2D6-FCC3-46DE-9BA3-1D9AAC848F53}" destId="{9DB08D20-6C3A-4336-8144-C1B0BEBE1405}" srcOrd="1" destOrd="0" presId="urn:microsoft.com/office/officeart/2005/8/layout/orgChart1"/>
    <dgm:cxn modelId="{A9C1C876-7D08-421E-957C-A53C7C3ECDE6}" type="presParOf" srcId="{DFDAD2D6-FCC3-46DE-9BA3-1D9AAC848F53}" destId="{67296CE2-D09E-46F5-80A2-986A3F2CDEDF}" srcOrd="2" destOrd="0" presId="urn:microsoft.com/office/officeart/2005/8/layout/orgChart1"/>
    <dgm:cxn modelId="{A2D36942-75A2-4BD6-B4B9-50C912EFF2DD}" type="presParOf" srcId="{FD9A3B90-298A-428F-A463-927AA2CD67D4}" destId="{F15C68AC-8167-4667-9B7B-9640A6C602C6}" srcOrd="2" destOrd="0" presId="urn:microsoft.com/office/officeart/2005/8/layout/orgChart1"/>
    <dgm:cxn modelId="{34DF5F0A-BD3B-456A-BA57-5D47F28C46B1}" type="presParOf" srcId="{FD9A3B90-298A-428F-A463-927AA2CD67D4}" destId="{2EF4C296-343A-4066-BB2F-6F5407D8F8BB}" srcOrd="3" destOrd="0" presId="urn:microsoft.com/office/officeart/2005/8/layout/orgChart1"/>
    <dgm:cxn modelId="{7BB32434-05DE-401A-B69B-CA87C240042C}" type="presParOf" srcId="{2EF4C296-343A-4066-BB2F-6F5407D8F8BB}" destId="{5672A178-DE0C-4752-8C1B-11844966E23D}" srcOrd="0" destOrd="0" presId="urn:microsoft.com/office/officeart/2005/8/layout/orgChart1"/>
    <dgm:cxn modelId="{8C487937-BA40-4B4B-B8A4-08D2D15FD597}" type="presParOf" srcId="{5672A178-DE0C-4752-8C1B-11844966E23D}" destId="{FF1F5E80-1115-4E47-8053-26F6856761AE}" srcOrd="0" destOrd="0" presId="urn:microsoft.com/office/officeart/2005/8/layout/orgChart1"/>
    <dgm:cxn modelId="{A21227E6-76FE-4797-B76C-80DEB3CC5147}" type="presParOf" srcId="{5672A178-DE0C-4752-8C1B-11844966E23D}" destId="{E1A9F15A-9AEF-4595-A08C-51DFC1B2E043}" srcOrd="1" destOrd="0" presId="urn:microsoft.com/office/officeart/2005/8/layout/orgChart1"/>
    <dgm:cxn modelId="{69956AB6-0E2C-4F81-BEF0-5B54651A3289}" type="presParOf" srcId="{2EF4C296-343A-4066-BB2F-6F5407D8F8BB}" destId="{A8557B3D-F340-4E8D-8589-C457F5041AE8}" srcOrd="1" destOrd="0" presId="urn:microsoft.com/office/officeart/2005/8/layout/orgChart1"/>
    <dgm:cxn modelId="{8F08BF87-5887-4761-879D-09D2BB8FF8E6}" type="presParOf" srcId="{2EF4C296-343A-4066-BB2F-6F5407D8F8BB}" destId="{9F7B8913-DC65-4BC9-BEB2-4C2C6AA2BA57}" srcOrd="2" destOrd="0" presId="urn:microsoft.com/office/officeart/2005/8/layout/orgChart1"/>
    <dgm:cxn modelId="{22CD3FAA-69F2-4E9C-80C8-F01B21B9D583}" type="presParOf" srcId="{FD9A3B90-298A-428F-A463-927AA2CD67D4}" destId="{1048F4DA-1FC3-4D02-BA50-72F2D37B2632}" srcOrd="4" destOrd="0" presId="urn:microsoft.com/office/officeart/2005/8/layout/orgChart1"/>
    <dgm:cxn modelId="{6A1E1617-AA80-40D4-AF56-0A56BB487798}" type="presParOf" srcId="{FD9A3B90-298A-428F-A463-927AA2CD67D4}" destId="{D285638E-7EB2-4230-9C26-0D7EABBB0F2E}" srcOrd="5" destOrd="0" presId="urn:microsoft.com/office/officeart/2005/8/layout/orgChart1"/>
    <dgm:cxn modelId="{3CAF7C1E-5369-4477-AEBB-9352BF33ED4F}" type="presParOf" srcId="{D285638E-7EB2-4230-9C26-0D7EABBB0F2E}" destId="{6F8DA2C6-271B-4AA2-AC3A-DC88E4BCF4D5}" srcOrd="0" destOrd="0" presId="urn:microsoft.com/office/officeart/2005/8/layout/orgChart1"/>
    <dgm:cxn modelId="{4E3826CC-5E40-48DC-A8BF-E54E7E9F39A4}" type="presParOf" srcId="{6F8DA2C6-271B-4AA2-AC3A-DC88E4BCF4D5}" destId="{68E97A50-1A3C-4F0D-8610-5A6FCD360552}" srcOrd="0" destOrd="0" presId="urn:microsoft.com/office/officeart/2005/8/layout/orgChart1"/>
    <dgm:cxn modelId="{E84FCCF9-B13F-4713-953C-83A0E8FBADF7}" type="presParOf" srcId="{6F8DA2C6-271B-4AA2-AC3A-DC88E4BCF4D5}" destId="{5CFCFE08-0E98-41AB-BE02-4DCF702018F3}" srcOrd="1" destOrd="0" presId="urn:microsoft.com/office/officeart/2005/8/layout/orgChart1"/>
    <dgm:cxn modelId="{EE81642A-2C24-4AC2-89B4-E94782C68C82}" type="presParOf" srcId="{D285638E-7EB2-4230-9C26-0D7EABBB0F2E}" destId="{43D18B4E-B705-4141-ACB4-01C352E32628}" srcOrd="1" destOrd="0" presId="urn:microsoft.com/office/officeart/2005/8/layout/orgChart1"/>
    <dgm:cxn modelId="{F476FA3F-F411-4530-89EF-572B9C65B1C7}" type="presParOf" srcId="{D285638E-7EB2-4230-9C26-0D7EABBB0F2E}" destId="{679D7C89-3013-40F3-B333-82C9EE086EDD}" srcOrd="2" destOrd="0" presId="urn:microsoft.com/office/officeart/2005/8/layout/orgChart1"/>
    <dgm:cxn modelId="{E0E8A708-CC16-43E4-8C92-00C20981F7C5}" type="presParOf" srcId="{EF07A75B-ED7A-48C3-99C4-48754C171372}" destId="{FB273C08-B00D-404B-827F-47D99FB5BB08}" srcOrd="2" destOrd="0" presId="urn:microsoft.com/office/officeart/2005/8/layout/orgChart1"/>
    <dgm:cxn modelId="{D6E1C76C-14FC-4AB5-8112-413DD9E2EF6D}" type="presParOf" srcId="{E5170659-9BCA-48BD-BC31-5C1638E1379E}" destId="{89CB2E06-BDFF-4AFC-A4FA-4164B23CE474}" srcOrd="2" destOrd="0" presId="urn:microsoft.com/office/officeart/2005/8/layout/orgChart1"/>
    <dgm:cxn modelId="{5287AC3A-BFCC-4571-BC84-CA19A931D10D}" type="presParOf" srcId="{E5170659-9BCA-48BD-BC31-5C1638E1379E}" destId="{D9A2288B-40E1-438E-ACDF-A6E193A980A3}" srcOrd="3" destOrd="0" presId="urn:microsoft.com/office/officeart/2005/8/layout/orgChart1"/>
    <dgm:cxn modelId="{E15F3E5C-8B06-4215-947D-B60CC0EA0BE8}" type="presParOf" srcId="{D9A2288B-40E1-438E-ACDF-A6E193A980A3}" destId="{7D6462C2-8873-42E5-A61A-0F5468DB6B9D}" srcOrd="0" destOrd="0" presId="urn:microsoft.com/office/officeart/2005/8/layout/orgChart1"/>
    <dgm:cxn modelId="{44FCB6FC-34D3-45F2-820F-A1D45BA3F24A}" type="presParOf" srcId="{7D6462C2-8873-42E5-A61A-0F5468DB6B9D}" destId="{4C65EEA5-4A51-40D6-8DDD-CCD7BC031F7B}" srcOrd="0" destOrd="0" presId="urn:microsoft.com/office/officeart/2005/8/layout/orgChart1"/>
    <dgm:cxn modelId="{601BD581-36C2-4235-9B82-846E171AC06A}" type="presParOf" srcId="{7D6462C2-8873-42E5-A61A-0F5468DB6B9D}" destId="{10FB280E-F25D-400E-8C41-9E85B7050A34}" srcOrd="1" destOrd="0" presId="urn:microsoft.com/office/officeart/2005/8/layout/orgChart1"/>
    <dgm:cxn modelId="{2FE817C9-073C-4B43-9D48-28CDBD5DFA7E}" type="presParOf" srcId="{D9A2288B-40E1-438E-ACDF-A6E193A980A3}" destId="{265AB8D4-2201-4D89-8C39-25B30F39357A}" srcOrd="1" destOrd="0" presId="urn:microsoft.com/office/officeart/2005/8/layout/orgChart1"/>
    <dgm:cxn modelId="{8E594CC6-A77C-446D-BF54-85DC09EF0822}" type="presParOf" srcId="{D9A2288B-40E1-438E-ACDF-A6E193A980A3}" destId="{34839AF2-B717-41B8-A859-94F4A4921C11}" srcOrd="2" destOrd="0" presId="urn:microsoft.com/office/officeart/2005/8/layout/orgChart1"/>
    <dgm:cxn modelId="{CF1C51C1-C037-4572-9674-397A410179E8}" type="presParOf" srcId="{B66193FE-D709-4BED-BA0B-9F21708CED8E}" destId="{E0833A84-24DB-4993-B98F-F7EE388C846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01DD7F-4EB7-4A6F-8108-4D880E4B3525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</dgm:pt>
    <dgm:pt modelId="{05C03EA8-A318-4D2D-9405-4500C93DBAA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Классификация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кислот</a:t>
          </a:r>
        </a:p>
      </dgm:t>
    </dgm:pt>
    <dgm:pt modelId="{2A3DC647-9439-4B2D-9E6E-FF3C0170C118}" type="parTrans" cxnId="{FC5B0CF1-518B-4032-A48A-5AD9B8FA14A9}">
      <dgm:prSet/>
      <dgm:spPr/>
      <dgm:t>
        <a:bodyPr/>
        <a:lstStyle/>
        <a:p>
          <a:endParaRPr lang="ru-RU"/>
        </a:p>
      </dgm:t>
    </dgm:pt>
    <dgm:pt modelId="{6CCF8177-613E-4B05-9E28-7C90AE69F7E9}" type="sibTrans" cxnId="{FC5B0CF1-518B-4032-A48A-5AD9B8FA14A9}">
      <dgm:prSet/>
      <dgm:spPr/>
      <dgm:t>
        <a:bodyPr/>
        <a:lstStyle/>
        <a:p>
          <a:endParaRPr lang="ru-RU"/>
        </a:p>
      </dgm:t>
    </dgm:pt>
    <dgm:pt modelId="{0355E4E9-5E16-4437-973A-74AD26E1390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По наличию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кислорода</a:t>
          </a:r>
        </a:p>
      </dgm:t>
    </dgm:pt>
    <dgm:pt modelId="{BBAEFE25-3695-4DEC-B45D-181482326AC1}" type="parTrans" cxnId="{252884C6-3723-4701-B633-AE716FDDB4F4}">
      <dgm:prSet/>
      <dgm:spPr/>
      <dgm:t>
        <a:bodyPr/>
        <a:lstStyle/>
        <a:p>
          <a:endParaRPr lang="ru-RU"/>
        </a:p>
      </dgm:t>
    </dgm:pt>
    <dgm:pt modelId="{C09EA640-DBBD-4139-B61F-BF6C6D7D4BDB}" type="sibTrans" cxnId="{252884C6-3723-4701-B633-AE716FDDB4F4}">
      <dgm:prSet/>
      <dgm:spPr/>
      <dgm:t>
        <a:bodyPr/>
        <a:lstStyle/>
        <a:p>
          <a:endParaRPr lang="ru-RU"/>
        </a:p>
      </dgm:t>
    </dgm:pt>
    <dgm:pt modelId="{CAC8F5D7-90FA-4C65-8905-BAB976D7F58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Бескислородные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HCl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H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S, HCN</a:t>
          </a: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)</a:t>
          </a:r>
        </a:p>
      </dgm:t>
    </dgm:pt>
    <dgm:pt modelId="{FB942291-C34B-402F-9B16-188FFB889B97}" type="parTrans" cxnId="{27B77E3C-E3A2-4A7D-91C8-74FB6FB990CC}">
      <dgm:prSet/>
      <dgm:spPr/>
      <dgm:t>
        <a:bodyPr/>
        <a:lstStyle/>
        <a:p>
          <a:endParaRPr lang="ru-RU"/>
        </a:p>
      </dgm:t>
    </dgm:pt>
    <dgm:pt modelId="{5C7C61FD-4F01-4206-9A01-851928E95004}" type="sibTrans" cxnId="{27B77E3C-E3A2-4A7D-91C8-74FB6FB990CC}">
      <dgm:prSet/>
      <dgm:spPr/>
      <dgm:t>
        <a:bodyPr/>
        <a:lstStyle/>
        <a:p>
          <a:endParaRPr lang="ru-RU"/>
        </a:p>
      </dgm:t>
    </dgm:pt>
    <dgm:pt modelId="{58330983-2D7B-4291-9C26-FA2179BB1B6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Кислород-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c</a:t>
          </a: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одержащие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(HNO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H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SO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4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20F352AE-AF5A-4A7F-9DE2-1B30C99302E6}" type="parTrans" cxnId="{C4DD620C-396F-48E4-BCCD-AC848EAE33D2}">
      <dgm:prSet/>
      <dgm:spPr/>
      <dgm:t>
        <a:bodyPr/>
        <a:lstStyle/>
        <a:p>
          <a:endParaRPr lang="ru-RU"/>
        </a:p>
      </dgm:t>
    </dgm:pt>
    <dgm:pt modelId="{65C69D1C-33AD-4932-AAB0-47369CC9EEE3}" type="sibTrans" cxnId="{C4DD620C-396F-48E4-BCCD-AC848EAE33D2}">
      <dgm:prSet/>
      <dgm:spPr/>
      <dgm:t>
        <a:bodyPr/>
        <a:lstStyle/>
        <a:p>
          <a:endParaRPr lang="ru-RU"/>
        </a:p>
      </dgm:t>
    </dgm:pt>
    <dgm:pt modelId="{FF9A7E4F-8594-4ADF-A4CA-4D91CC212E8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По числу атомов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водорода</a:t>
          </a:r>
        </a:p>
      </dgm:t>
    </dgm:pt>
    <dgm:pt modelId="{BE39B691-D32C-4988-8BC8-AF5BAFE10F8E}" type="parTrans" cxnId="{0CB2A0C7-89C4-40D6-85E8-0D86470B9ECE}">
      <dgm:prSet/>
      <dgm:spPr/>
      <dgm:t>
        <a:bodyPr/>
        <a:lstStyle/>
        <a:p>
          <a:endParaRPr lang="ru-RU"/>
        </a:p>
      </dgm:t>
    </dgm:pt>
    <dgm:pt modelId="{7A9AA6A8-A4FA-42C9-BA89-105413A18E82}" type="sibTrans" cxnId="{0CB2A0C7-89C4-40D6-85E8-0D86470B9ECE}">
      <dgm:prSet/>
      <dgm:spPr/>
      <dgm:t>
        <a:bodyPr/>
        <a:lstStyle/>
        <a:p>
          <a:endParaRPr lang="ru-RU"/>
        </a:p>
      </dgm:t>
    </dgm:pt>
    <dgm:pt modelId="{E18F7983-3B35-4818-B602-1F3AFE34C2A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Одноосновные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HBr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HNO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30AD5965-6D21-45EC-9E28-5EC18AE071D3}" type="parTrans" cxnId="{8DEBED59-EA72-41C4-899E-986AE96DDCC5}">
      <dgm:prSet/>
      <dgm:spPr/>
      <dgm:t>
        <a:bodyPr/>
        <a:lstStyle/>
        <a:p>
          <a:endParaRPr lang="ru-RU"/>
        </a:p>
      </dgm:t>
    </dgm:pt>
    <dgm:pt modelId="{E47A3F14-95F5-44BF-B6BF-4BB1527301C1}" type="sibTrans" cxnId="{8DEBED59-EA72-41C4-899E-986AE96DDCC5}">
      <dgm:prSet/>
      <dgm:spPr/>
      <dgm:t>
        <a:bodyPr/>
        <a:lstStyle/>
        <a:p>
          <a:endParaRPr lang="ru-RU"/>
        </a:p>
      </dgm:t>
    </dgm:pt>
    <dgm:pt modelId="{C73F4E7A-71DE-4B4C-8CC1-32F63D13468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Двухосновные</a:t>
          </a:r>
          <a:endParaRPr kumimoji="0" lang="en-US" b="1" i="0" u="none" strike="noStrike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(H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SiO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E8ECADB0-DE55-4FA6-BE60-BC40E3A3ED59}" type="parTrans" cxnId="{0642E983-A025-4A51-8C3B-91BDCAEA2D2F}">
      <dgm:prSet/>
      <dgm:spPr/>
      <dgm:t>
        <a:bodyPr/>
        <a:lstStyle/>
        <a:p>
          <a:endParaRPr lang="ru-RU"/>
        </a:p>
      </dgm:t>
    </dgm:pt>
    <dgm:pt modelId="{A922244D-080B-492E-AA0A-DE3EE1675C19}" type="sibTrans" cxnId="{0642E983-A025-4A51-8C3B-91BDCAEA2D2F}">
      <dgm:prSet/>
      <dgm:spPr/>
      <dgm:t>
        <a:bodyPr/>
        <a:lstStyle/>
        <a:p>
          <a:endParaRPr lang="ru-RU"/>
        </a:p>
      </dgm:t>
    </dgm:pt>
    <dgm:pt modelId="{E6556C8A-D698-4D70-A92A-71E46490BAF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Трехосновные</a:t>
          </a:r>
          <a:endParaRPr kumimoji="0" lang="en-US" b="1" i="0" u="none" strike="noStrike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(H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PO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4</a:t>
          </a: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F38D6A7F-8427-4E6F-BE86-5CE4B425CDE4}" type="parTrans" cxnId="{23980247-E84E-431C-8000-5874D1ABB341}">
      <dgm:prSet/>
      <dgm:spPr/>
      <dgm:t>
        <a:bodyPr/>
        <a:lstStyle/>
        <a:p>
          <a:endParaRPr lang="ru-RU"/>
        </a:p>
      </dgm:t>
    </dgm:pt>
    <dgm:pt modelId="{CD6D4B87-01BA-4AAB-92ED-8DDBCB1DD82E}" type="sibTrans" cxnId="{23980247-E84E-431C-8000-5874D1ABB341}">
      <dgm:prSet/>
      <dgm:spPr/>
      <dgm:t>
        <a:bodyPr/>
        <a:lstStyle/>
        <a:p>
          <a:endParaRPr lang="ru-RU"/>
        </a:p>
      </dgm:t>
    </dgm:pt>
    <dgm:pt modelId="{3755EDBE-CEB2-490D-80CA-A4B286D8105C}" type="pres">
      <dgm:prSet presAssocID="{B501DD7F-4EB7-4A6F-8108-4D880E4B352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48AB858-D4D8-417B-A76E-91A13AE45F33}" type="pres">
      <dgm:prSet presAssocID="{05C03EA8-A318-4D2D-9405-4500C93DBAA8}" presName="hierRoot1" presStyleCnt="0">
        <dgm:presLayoutVars>
          <dgm:hierBranch/>
        </dgm:presLayoutVars>
      </dgm:prSet>
      <dgm:spPr/>
    </dgm:pt>
    <dgm:pt modelId="{323C0D41-1F6E-440A-899D-883EB8398E90}" type="pres">
      <dgm:prSet presAssocID="{05C03EA8-A318-4D2D-9405-4500C93DBAA8}" presName="rootComposite1" presStyleCnt="0"/>
      <dgm:spPr/>
    </dgm:pt>
    <dgm:pt modelId="{E87E87F8-6E28-4FE3-8F88-ED582EFB0F20}" type="pres">
      <dgm:prSet presAssocID="{05C03EA8-A318-4D2D-9405-4500C93DBAA8}" presName="rootText1" presStyleLbl="node0" presStyleIdx="0" presStyleCnt="1" custScaleX="297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10E503-B5D8-4127-B97D-42545414219F}" type="pres">
      <dgm:prSet presAssocID="{05C03EA8-A318-4D2D-9405-4500C93DBAA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A3AD937-A0F0-4F90-A2B7-D77BCD6EC373}" type="pres">
      <dgm:prSet presAssocID="{05C03EA8-A318-4D2D-9405-4500C93DBAA8}" presName="hierChild2" presStyleCnt="0"/>
      <dgm:spPr/>
    </dgm:pt>
    <dgm:pt modelId="{B7EE9F4A-F836-4131-8CD3-8B5483872E6B}" type="pres">
      <dgm:prSet presAssocID="{BBAEFE25-3695-4DEC-B45D-181482326AC1}" presName="Name35" presStyleLbl="parChTrans1D2" presStyleIdx="0" presStyleCnt="2"/>
      <dgm:spPr/>
      <dgm:t>
        <a:bodyPr/>
        <a:lstStyle/>
        <a:p>
          <a:endParaRPr lang="ru-RU"/>
        </a:p>
      </dgm:t>
    </dgm:pt>
    <dgm:pt modelId="{DA4E6831-B7D7-48B4-AD21-A3FA9704ED2C}" type="pres">
      <dgm:prSet presAssocID="{0355E4E9-5E16-4437-973A-74AD26E1390D}" presName="hierRoot2" presStyleCnt="0">
        <dgm:presLayoutVars>
          <dgm:hierBranch val="l"/>
        </dgm:presLayoutVars>
      </dgm:prSet>
      <dgm:spPr/>
    </dgm:pt>
    <dgm:pt modelId="{771FAC6E-E049-40E7-94C3-D33665CEAB44}" type="pres">
      <dgm:prSet presAssocID="{0355E4E9-5E16-4437-973A-74AD26E1390D}" presName="rootComposite" presStyleCnt="0"/>
      <dgm:spPr/>
    </dgm:pt>
    <dgm:pt modelId="{57D8B4DC-4D47-47FC-BF18-588175921BB9}" type="pres">
      <dgm:prSet presAssocID="{0355E4E9-5E16-4437-973A-74AD26E1390D}" presName="rootText" presStyleLbl="node2" presStyleIdx="0" presStyleCnt="2" custScaleX="224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1A2C8B-4828-4965-87E3-28B9A3176035}" type="pres">
      <dgm:prSet presAssocID="{0355E4E9-5E16-4437-973A-74AD26E1390D}" presName="rootConnector" presStyleLbl="node2" presStyleIdx="0" presStyleCnt="2"/>
      <dgm:spPr/>
      <dgm:t>
        <a:bodyPr/>
        <a:lstStyle/>
        <a:p>
          <a:endParaRPr lang="ru-RU"/>
        </a:p>
      </dgm:t>
    </dgm:pt>
    <dgm:pt modelId="{4E0F9B8E-589F-44C0-BBB8-F24E2927D676}" type="pres">
      <dgm:prSet presAssocID="{0355E4E9-5E16-4437-973A-74AD26E1390D}" presName="hierChild4" presStyleCnt="0"/>
      <dgm:spPr/>
    </dgm:pt>
    <dgm:pt modelId="{A3F5D024-E515-40D5-83CC-A9F56084CEAC}" type="pres">
      <dgm:prSet presAssocID="{FB942291-C34B-402F-9B16-188FFB889B97}" presName="Name50" presStyleLbl="parChTrans1D3" presStyleIdx="0" presStyleCnt="5"/>
      <dgm:spPr/>
      <dgm:t>
        <a:bodyPr/>
        <a:lstStyle/>
        <a:p>
          <a:endParaRPr lang="ru-RU"/>
        </a:p>
      </dgm:t>
    </dgm:pt>
    <dgm:pt modelId="{FF433362-F9B0-45FE-8B93-6DE31DB37CE6}" type="pres">
      <dgm:prSet presAssocID="{CAC8F5D7-90FA-4C65-8905-BAB976D7F58E}" presName="hierRoot2" presStyleCnt="0">
        <dgm:presLayoutVars>
          <dgm:hierBranch val="r"/>
        </dgm:presLayoutVars>
      </dgm:prSet>
      <dgm:spPr/>
    </dgm:pt>
    <dgm:pt modelId="{30D9235A-8B7C-4F27-997E-2E60A1BF19F6}" type="pres">
      <dgm:prSet presAssocID="{CAC8F5D7-90FA-4C65-8905-BAB976D7F58E}" presName="rootComposite" presStyleCnt="0"/>
      <dgm:spPr/>
    </dgm:pt>
    <dgm:pt modelId="{AE041C99-1454-4FE2-96FD-5E913E34ED13}" type="pres">
      <dgm:prSet presAssocID="{CAC8F5D7-90FA-4C65-8905-BAB976D7F58E}" presName="rootText" presStyleLbl="node3" presStyleIdx="0" presStyleCnt="5" custScaleX="2016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9E45DC-212C-4657-B3C5-E19A6696F680}" type="pres">
      <dgm:prSet presAssocID="{CAC8F5D7-90FA-4C65-8905-BAB976D7F58E}" presName="rootConnector" presStyleLbl="node3" presStyleIdx="0" presStyleCnt="5"/>
      <dgm:spPr/>
      <dgm:t>
        <a:bodyPr/>
        <a:lstStyle/>
        <a:p>
          <a:endParaRPr lang="ru-RU"/>
        </a:p>
      </dgm:t>
    </dgm:pt>
    <dgm:pt modelId="{F39C4AA9-5F6D-4F55-AE78-5F29BB9CC216}" type="pres">
      <dgm:prSet presAssocID="{CAC8F5D7-90FA-4C65-8905-BAB976D7F58E}" presName="hierChild4" presStyleCnt="0"/>
      <dgm:spPr/>
    </dgm:pt>
    <dgm:pt modelId="{8E6AF14F-8EEE-48B1-9A6F-A766C36E80F3}" type="pres">
      <dgm:prSet presAssocID="{CAC8F5D7-90FA-4C65-8905-BAB976D7F58E}" presName="hierChild5" presStyleCnt="0"/>
      <dgm:spPr/>
    </dgm:pt>
    <dgm:pt modelId="{3A2E9BBE-9245-4CE9-BAAF-63136B389FA8}" type="pres">
      <dgm:prSet presAssocID="{20F352AE-AF5A-4A7F-9DE2-1B30C99302E6}" presName="Name50" presStyleLbl="parChTrans1D3" presStyleIdx="1" presStyleCnt="5"/>
      <dgm:spPr/>
      <dgm:t>
        <a:bodyPr/>
        <a:lstStyle/>
        <a:p>
          <a:endParaRPr lang="ru-RU"/>
        </a:p>
      </dgm:t>
    </dgm:pt>
    <dgm:pt modelId="{7122028F-38A0-4324-A4ED-01D069E58A42}" type="pres">
      <dgm:prSet presAssocID="{58330983-2D7B-4291-9C26-FA2179BB1B6A}" presName="hierRoot2" presStyleCnt="0">
        <dgm:presLayoutVars>
          <dgm:hierBranch val="r"/>
        </dgm:presLayoutVars>
      </dgm:prSet>
      <dgm:spPr/>
    </dgm:pt>
    <dgm:pt modelId="{C353E32C-ECEE-42D7-980A-093D07D779E3}" type="pres">
      <dgm:prSet presAssocID="{58330983-2D7B-4291-9C26-FA2179BB1B6A}" presName="rootComposite" presStyleCnt="0"/>
      <dgm:spPr/>
    </dgm:pt>
    <dgm:pt modelId="{85E06523-4C85-40CC-96C4-D2625F7136AD}" type="pres">
      <dgm:prSet presAssocID="{58330983-2D7B-4291-9C26-FA2179BB1B6A}" presName="rootText" presStyleLbl="node3" presStyleIdx="1" presStyleCnt="5" custScaleX="1812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B0F1DCD-85E3-4408-8170-3730A9632F25}" type="pres">
      <dgm:prSet presAssocID="{58330983-2D7B-4291-9C26-FA2179BB1B6A}" presName="rootConnector" presStyleLbl="node3" presStyleIdx="1" presStyleCnt="5"/>
      <dgm:spPr/>
      <dgm:t>
        <a:bodyPr/>
        <a:lstStyle/>
        <a:p>
          <a:endParaRPr lang="ru-RU"/>
        </a:p>
      </dgm:t>
    </dgm:pt>
    <dgm:pt modelId="{E1E7CEE6-BD0D-4FDD-A3D0-4E40539B8065}" type="pres">
      <dgm:prSet presAssocID="{58330983-2D7B-4291-9C26-FA2179BB1B6A}" presName="hierChild4" presStyleCnt="0"/>
      <dgm:spPr/>
    </dgm:pt>
    <dgm:pt modelId="{34056691-8CD9-4E0E-9792-5939BDAF43D1}" type="pres">
      <dgm:prSet presAssocID="{58330983-2D7B-4291-9C26-FA2179BB1B6A}" presName="hierChild5" presStyleCnt="0"/>
      <dgm:spPr/>
    </dgm:pt>
    <dgm:pt modelId="{7101F4FB-2C57-412F-85F5-C511C0452097}" type="pres">
      <dgm:prSet presAssocID="{0355E4E9-5E16-4437-973A-74AD26E1390D}" presName="hierChild5" presStyleCnt="0"/>
      <dgm:spPr/>
    </dgm:pt>
    <dgm:pt modelId="{43706C68-FA0D-4EA2-AEC4-E791ACEA7045}" type="pres">
      <dgm:prSet presAssocID="{BE39B691-D32C-4988-8BC8-AF5BAFE10F8E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E85A31E-7164-4DFC-9E27-B6DEC99977CB}" type="pres">
      <dgm:prSet presAssocID="{FF9A7E4F-8594-4ADF-A4CA-4D91CC212E8B}" presName="hierRoot2" presStyleCnt="0">
        <dgm:presLayoutVars>
          <dgm:hierBranch val="r"/>
        </dgm:presLayoutVars>
      </dgm:prSet>
      <dgm:spPr/>
    </dgm:pt>
    <dgm:pt modelId="{C6A3DE93-0BC7-4AFB-A2FB-3594AD2BEE22}" type="pres">
      <dgm:prSet presAssocID="{FF9A7E4F-8594-4ADF-A4CA-4D91CC212E8B}" presName="rootComposite" presStyleCnt="0"/>
      <dgm:spPr/>
    </dgm:pt>
    <dgm:pt modelId="{E303F85B-30E4-47A5-AEAE-A18604B0D666}" type="pres">
      <dgm:prSet presAssocID="{FF9A7E4F-8594-4ADF-A4CA-4D91CC212E8B}" presName="rootText" presStyleLbl="node2" presStyleIdx="1" presStyleCnt="2" custScaleX="2326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A15756-4F05-448A-921A-F421259134CE}" type="pres">
      <dgm:prSet presAssocID="{FF9A7E4F-8594-4ADF-A4CA-4D91CC212E8B}" presName="rootConnector" presStyleLbl="node2" presStyleIdx="1" presStyleCnt="2"/>
      <dgm:spPr/>
      <dgm:t>
        <a:bodyPr/>
        <a:lstStyle/>
        <a:p>
          <a:endParaRPr lang="ru-RU"/>
        </a:p>
      </dgm:t>
    </dgm:pt>
    <dgm:pt modelId="{66D79404-BA0E-4FBA-979E-5D64331FA4F1}" type="pres">
      <dgm:prSet presAssocID="{FF9A7E4F-8594-4ADF-A4CA-4D91CC212E8B}" presName="hierChild4" presStyleCnt="0"/>
      <dgm:spPr/>
    </dgm:pt>
    <dgm:pt modelId="{8C2862E1-F32B-4259-8BDF-0BF801894206}" type="pres">
      <dgm:prSet presAssocID="{30AD5965-6D21-45EC-9E28-5EC18AE071D3}" presName="Name50" presStyleLbl="parChTrans1D3" presStyleIdx="2" presStyleCnt="5"/>
      <dgm:spPr/>
      <dgm:t>
        <a:bodyPr/>
        <a:lstStyle/>
        <a:p>
          <a:endParaRPr lang="ru-RU"/>
        </a:p>
      </dgm:t>
    </dgm:pt>
    <dgm:pt modelId="{B232EFD8-D084-470C-BDEE-D712733D94DE}" type="pres">
      <dgm:prSet presAssocID="{E18F7983-3B35-4818-B602-1F3AFE34C2AA}" presName="hierRoot2" presStyleCnt="0">
        <dgm:presLayoutVars>
          <dgm:hierBranch val="r"/>
        </dgm:presLayoutVars>
      </dgm:prSet>
      <dgm:spPr/>
    </dgm:pt>
    <dgm:pt modelId="{DA362A6E-2747-466C-9959-1A6129B6172F}" type="pres">
      <dgm:prSet presAssocID="{E18F7983-3B35-4818-B602-1F3AFE34C2AA}" presName="rootComposite" presStyleCnt="0"/>
      <dgm:spPr/>
    </dgm:pt>
    <dgm:pt modelId="{93E5B31B-45B0-4D99-82B3-3C518E2A7708}" type="pres">
      <dgm:prSet presAssocID="{E18F7983-3B35-4818-B602-1F3AFE34C2AA}" presName="rootText" presStyleLbl="node3" presStyleIdx="2" presStyleCnt="5" custScaleX="2345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BE2BE9-9CF2-4CAD-8BD9-A79686F726E2}" type="pres">
      <dgm:prSet presAssocID="{E18F7983-3B35-4818-B602-1F3AFE34C2AA}" presName="rootConnector" presStyleLbl="node3" presStyleIdx="2" presStyleCnt="5"/>
      <dgm:spPr/>
      <dgm:t>
        <a:bodyPr/>
        <a:lstStyle/>
        <a:p>
          <a:endParaRPr lang="ru-RU"/>
        </a:p>
      </dgm:t>
    </dgm:pt>
    <dgm:pt modelId="{47BE68D5-6E62-42AB-87A1-EF4862C48736}" type="pres">
      <dgm:prSet presAssocID="{E18F7983-3B35-4818-B602-1F3AFE34C2AA}" presName="hierChild4" presStyleCnt="0"/>
      <dgm:spPr/>
    </dgm:pt>
    <dgm:pt modelId="{81D95EBE-05B5-4F08-BF3A-39FFCFD63A7B}" type="pres">
      <dgm:prSet presAssocID="{E18F7983-3B35-4818-B602-1F3AFE34C2AA}" presName="hierChild5" presStyleCnt="0"/>
      <dgm:spPr/>
    </dgm:pt>
    <dgm:pt modelId="{4AB34320-5D0C-4F22-AC4B-CDD3CA321854}" type="pres">
      <dgm:prSet presAssocID="{E8ECADB0-DE55-4FA6-BE60-BC40E3A3ED59}" presName="Name50" presStyleLbl="parChTrans1D3" presStyleIdx="3" presStyleCnt="5"/>
      <dgm:spPr/>
      <dgm:t>
        <a:bodyPr/>
        <a:lstStyle/>
        <a:p>
          <a:endParaRPr lang="ru-RU"/>
        </a:p>
      </dgm:t>
    </dgm:pt>
    <dgm:pt modelId="{535255CA-75AD-4435-8744-86C4C3D915F2}" type="pres">
      <dgm:prSet presAssocID="{C73F4E7A-71DE-4B4C-8CC1-32F63D13468A}" presName="hierRoot2" presStyleCnt="0">
        <dgm:presLayoutVars>
          <dgm:hierBranch val="r"/>
        </dgm:presLayoutVars>
      </dgm:prSet>
      <dgm:spPr/>
    </dgm:pt>
    <dgm:pt modelId="{1924D6EF-048A-4463-AB6F-165AD30A4719}" type="pres">
      <dgm:prSet presAssocID="{C73F4E7A-71DE-4B4C-8CC1-32F63D13468A}" presName="rootComposite" presStyleCnt="0"/>
      <dgm:spPr/>
    </dgm:pt>
    <dgm:pt modelId="{F0702BAB-3204-4F0F-B418-1306A2840666}" type="pres">
      <dgm:prSet presAssocID="{C73F4E7A-71DE-4B4C-8CC1-32F63D13468A}" presName="rootText" presStyleLbl="node3" presStyleIdx="3" presStyleCnt="5" custScaleX="2694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7D4EDB-DD53-45C8-A3B3-0B3A48DBC768}" type="pres">
      <dgm:prSet presAssocID="{C73F4E7A-71DE-4B4C-8CC1-32F63D13468A}" presName="rootConnector" presStyleLbl="node3" presStyleIdx="3" presStyleCnt="5"/>
      <dgm:spPr/>
      <dgm:t>
        <a:bodyPr/>
        <a:lstStyle/>
        <a:p>
          <a:endParaRPr lang="ru-RU"/>
        </a:p>
      </dgm:t>
    </dgm:pt>
    <dgm:pt modelId="{09CDBEFE-6A05-4352-93D4-6AC4FE7B416C}" type="pres">
      <dgm:prSet presAssocID="{C73F4E7A-71DE-4B4C-8CC1-32F63D13468A}" presName="hierChild4" presStyleCnt="0"/>
      <dgm:spPr/>
    </dgm:pt>
    <dgm:pt modelId="{B243F50D-1F3E-47AA-B123-3054DDCBE817}" type="pres">
      <dgm:prSet presAssocID="{C73F4E7A-71DE-4B4C-8CC1-32F63D13468A}" presName="hierChild5" presStyleCnt="0"/>
      <dgm:spPr/>
    </dgm:pt>
    <dgm:pt modelId="{1450B69A-502E-46E6-9FEF-549E06A410E1}" type="pres">
      <dgm:prSet presAssocID="{F38D6A7F-8427-4E6F-BE86-5CE4B425CDE4}" presName="Name50" presStyleLbl="parChTrans1D3" presStyleIdx="4" presStyleCnt="5"/>
      <dgm:spPr/>
      <dgm:t>
        <a:bodyPr/>
        <a:lstStyle/>
        <a:p>
          <a:endParaRPr lang="ru-RU"/>
        </a:p>
      </dgm:t>
    </dgm:pt>
    <dgm:pt modelId="{080BFCF2-B6B0-4458-B8C2-2A6B715FAEA3}" type="pres">
      <dgm:prSet presAssocID="{E6556C8A-D698-4D70-A92A-71E46490BAFB}" presName="hierRoot2" presStyleCnt="0">
        <dgm:presLayoutVars>
          <dgm:hierBranch val="r"/>
        </dgm:presLayoutVars>
      </dgm:prSet>
      <dgm:spPr/>
    </dgm:pt>
    <dgm:pt modelId="{61059BEB-7E9D-4E50-84F5-BD231143046A}" type="pres">
      <dgm:prSet presAssocID="{E6556C8A-D698-4D70-A92A-71E46490BAFB}" presName="rootComposite" presStyleCnt="0"/>
      <dgm:spPr/>
    </dgm:pt>
    <dgm:pt modelId="{B7028558-9188-4265-9850-72CC218CC9A0}" type="pres">
      <dgm:prSet presAssocID="{E6556C8A-D698-4D70-A92A-71E46490BAFB}" presName="rootText" presStyleLbl="node3" presStyleIdx="4" presStyleCnt="5" custScaleX="233514" custLinFactNeighborX="42012" custLinFactNeighborY="130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191874-64D3-41BE-BDD7-9E7EBA19B24D}" type="pres">
      <dgm:prSet presAssocID="{E6556C8A-D698-4D70-A92A-71E46490BAFB}" presName="rootConnector" presStyleLbl="node3" presStyleIdx="4" presStyleCnt="5"/>
      <dgm:spPr/>
      <dgm:t>
        <a:bodyPr/>
        <a:lstStyle/>
        <a:p>
          <a:endParaRPr lang="ru-RU"/>
        </a:p>
      </dgm:t>
    </dgm:pt>
    <dgm:pt modelId="{7C00820A-0971-4EFD-B398-FBE38B38DAB8}" type="pres">
      <dgm:prSet presAssocID="{E6556C8A-D698-4D70-A92A-71E46490BAFB}" presName="hierChild4" presStyleCnt="0"/>
      <dgm:spPr/>
    </dgm:pt>
    <dgm:pt modelId="{63FAD56E-6861-4991-8800-B231A6B58B48}" type="pres">
      <dgm:prSet presAssocID="{E6556C8A-D698-4D70-A92A-71E46490BAFB}" presName="hierChild5" presStyleCnt="0"/>
      <dgm:spPr/>
    </dgm:pt>
    <dgm:pt modelId="{1A5EB176-C4E6-4478-9B6E-D2E68C24469B}" type="pres">
      <dgm:prSet presAssocID="{FF9A7E4F-8594-4ADF-A4CA-4D91CC212E8B}" presName="hierChild5" presStyleCnt="0"/>
      <dgm:spPr/>
    </dgm:pt>
    <dgm:pt modelId="{8815BB80-C6C1-41B4-B8B1-8BC074DA29D2}" type="pres">
      <dgm:prSet presAssocID="{05C03EA8-A318-4D2D-9405-4500C93DBAA8}" presName="hierChild3" presStyleCnt="0"/>
      <dgm:spPr/>
    </dgm:pt>
  </dgm:ptLst>
  <dgm:cxnLst>
    <dgm:cxn modelId="{8DEBED59-EA72-41C4-899E-986AE96DDCC5}" srcId="{FF9A7E4F-8594-4ADF-A4CA-4D91CC212E8B}" destId="{E18F7983-3B35-4818-B602-1F3AFE34C2AA}" srcOrd="0" destOrd="0" parTransId="{30AD5965-6D21-45EC-9E28-5EC18AE071D3}" sibTransId="{E47A3F14-95F5-44BF-B6BF-4BB1527301C1}"/>
    <dgm:cxn modelId="{561553CC-1918-4573-8F6F-01322C60A684}" type="presOf" srcId="{B501DD7F-4EB7-4A6F-8108-4D880E4B3525}" destId="{3755EDBE-CEB2-490D-80CA-A4B286D8105C}" srcOrd="0" destOrd="0" presId="urn:microsoft.com/office/officeart/2005/8/layout/orgChart1"/>
    <dgm:cxn modelId="{0CB2A0C7-89C4-40D6-85E8-0D86470B9ECE}" srcId="{05C03EA8-A318-4D2D-9405-4500C93DBAA8}" destId="{FF9A7E4F-8594-4ADF-A4CA-4D91CC212E8B}" srcOrd="1" destOrd="0" parTransId="{BE39B691-D32C-4988-8BC8-AF5BAFE10F8E}" sibTransId="{7A9AA6A8-A4FA-42C9-BA89-105413A18E82}"/>
    <dgm:cxn modelId="{5BA209A4-EFF0-4AEB-9003-7BA4F30FF738}" type="presOf" srcId="{BBAEFE25-3695-4DEC-B45D-181482326AC1}" destId="{B7EE9F4A-F836-4131-8CD3-8B5483872E6B}" srcOrd="0" destOrd="0" presId="urn:microsoft.com/office/officeart/2005/8/layout/orgChart1"/>
    <dgm:cxn modelId="{0642E983-A025-4A51-8C3B-91BDCAEA2D2F}" srcId="{FF9A7E4F-8594-4ADF-A4CA-4D91CC212E8B}" destId="{C73F4E7A-71DE-4B4C-8CC1-32F63D13468A}" srcOrd="1" destOrd="0" parTransId="{E8ECADB0-DE55-4FA6-BE60-BC40E3A3ED59}" sibTransId="{A922244D-080B-492E-AA0A-DE3EE1675C19}"/>
    <dgm:cxn modelId="{252884C6-3723-4701-B633-AE716FDDB4F4}" srcId="{05C03EA8-A318-4D2D-9405-4500C93DBAA8}" destId="{0355E4E9-5E16-4437-973A-74AD26E1390D}" srcOrd="0" destOrd="0" parTransId="{BBAEFE25-3695-4DEC-B45D-181482326AC1}" sibTransId="{C09EA640-DBBD-4139-B61F-BF6C6D7D4BDB}"/>
    <dgm:cxn modelId="{5131806A-654E-45FD-A802-93789F6BCB48}" type="presOf" srcId="{C73F4E7A-71DE-4B4C-8CC1-32F63D13468A}" destId="{F0702BAB-3204-4F0F-B418-1306A2840666}" srcOrd="0" destOrd="0" presId="urn:microsoft.com/office/officeart/2005/8/layout/orgChart1"/>
    <dgm:cxn modelId="{17945CC9-52A7-4F84-A4CC-EF06B55E3EF9}" type="presOf" srcId="{E8ECADB0-DE55-4FA6-BE60-BC40E3A3ED59}" destId="{4AB34320-5D0C-4F22-AC4B-CDD3CA321854}" srcOrd="0" destOrd="0" presId="urn:microsoft.com/office/officeart/2005/8/layout/orgChart1"/>
    <dgm:cxn modelId="{8B5AAB94-0BF2-4674-883A-113561158D8B}" type="presOf" srcId="{30AD5965-6D21-45EC-9E28-5EC18AE071D3}" destId="{8C2862E1-F32B-4259-8BDF-0BF801894206}" srcOrd="0" destOrd="0" presId="urn:microsoft.com/office/officeart/2005/8/layout/orgChart1"/>
    <dgm:cxn modelId="{BD23C7A9-575E-4067-ACEF-D7FFB7B5E6AA}" type="presOf" srcId="{0355E4E9-5E16-4437-973A-74AD26E1390D}" destId="{4F1A2C8B-4828-4965-87E3-28B9A3176035}" srcOrd="1" destOrd="0" presId="urn:microsoft.com/office/officeart/2005/8/layout/orgChart1"/>
    <dgm:cxn modelId="{38D7D378-E85B-40D3-ABFA-BA9C344129AD}" type="presOf" srcId="{FF9A7E4F-8594-4ADF-A4CA-4D91CC212E8B}" destId="{E303F85B-30E4-47A5-AEAE-A18604B0D666}" srcOrd="0" destOrd="0" presId="urn:microsoft.com/office/officeart/2005/8/layout/orgChart1"/>
    <dgm:cxn modelId="{08AA2644-61D1-467D-B8E0-69567FF01526}" type="presOf" srcId="{05C03EA8-A318-4D2D-9405-4500C93DBAA8}" destId="{E87E87F8-6E28-4FE3-8F88-ED582EFB0F20}" srcOrd="0" destOrd="0" presId="urn:microsoft.com/office/officeart/2005/8/layout/orgChart1"/>
    <dgm:cxn modelId="{BEC3E2CC-EC44-47A9-AAE6-37CA204952FE}" type="presOf" srcId="{05C03EA8-A318-4D2D-9405-4500C93DBAA8}" destId="{AB10E503-B5D8-4127-B97D-42545414219F}" srcOrd="1" destOrd="0" presId="urn:microsoft.com/office/officeart/2005/8/layout/orgChart1"/>
    <dgm:cxn modelId="{C4DD620C-396F-48E4-BCCD-AC848EAE33D2}" srcId="{0355E4E9-5E16-4437-973A-74AD26E1390D}" destId="{58330983-2D7B-4291-9C26-FA2179BB1B6A}" srcOrd="1" destOrd="0" parTransId="{20F352AE-AF5A-4A7F-9DE2-1B30C99302E6}" sibTransId="{65C69D1C-33AD-4932-AAB0-47369CC9EEE3}"/>
    <dgm:cxn modelId="{93384FCE-3390-47C7-B998-F8F72B489B71}" type="presOf" srcId="{FF9A7E4F-8594-4ADF-A4CA-4D91CC212E8B}" destId="{DBA15756-4F05-448A-921A-F421259134CE}" srcOrd="1" destOrd="0" presId="urn:microsoft.com/office/officeart/2005/8/layout/orgChart1"/>
    <dgm:cxn modelId="{99893DE7-E0CF-427A-A129-4FEEEE4A8652}" type="presOf" srcId="{CAC8F5D7-90FA-4C65-8905-BAB976D7F58E}" destId="{349E45DC-212C-4657-B3C5-E19A6696F680}" srcOrd="1" destOrd="0" presId="urn:microsoft.com/office/officeart/2005/8/layout/orgChart1"/>
    <dgm:cxn modelId="{7750356B-F6CA-4E9E-AE19-607AD8F1E575}" type="presOf" srcId="{F38D6A7F-8427-4E6F-BE86-5CE4B425CDE4}" destId="{1450B69A-502E-46E6-9FEF-549E06A410E1}" srcOrd="0" destOrd="0" presId="urn:microsoft.com/office/officeart/2005/8/layout/orgChart1"/>
    <dgm:cxn modelId="{E2EC6953-F1CB-4EA6-A964-1B61D52F8F2F}" type="presOf" srcId="{58330983-2D7B-4291-9C26-FA2179BB1B6A}" destId="{8B0F1DCD-85E3-4408-8170-3730A9632F25}" srcOrd="1" destOrd="0" presId="urn:microsoft.com/office/officeart/2005/8/layout/orgChart1"/>
    <dgm:cxn modelId="{8B05B99D-77E3-4149-AB95-8937939F2C5E}" type="presOf" srcId="{BE39B691-D32C-4988-8BC8-AF5BAFE10F8E}" destId="{43706C68-FA0D-4EA2-AEC4-E791ACEA7045}" srcOrd="0" destOrd="0" presId="urn:microsoft.com/office/officeart/2005/8/layout/orgChart1"/>
    <dgm:cxn modelId="{23980247-E84E-431C-8000-5874D1ABB341}" srcId="{FF9A7E4F-8594-4ADF-A4CA-4D91CC212E8B}" destId="{E6556C8A-D698-4D70-A92A-71E46490BAFB}" srcOrd="2" destOrd="0" parTransId="{F38D6A7F-8427-4E6F-BE86-5CE4B425CDE4}" sibTransId="{CD6D4B87-01BA-4AAB-92ED-8DDBCB1DD82E}"/>
    <dgm:cxn modelId="{8454B2BA-F2AB-43F5-A1D2-D60A612E6F3D}" type="presOf" srcId="{C73F4E7A-71DE-4B4C-8CC1-32F63D13468A}" destId="{577D4EDB-DD53-45C8-A3B3-0B3A48DBC768}" srcOrd="1" destOrd="0" presId="urn:microsoft.com/office/officeart/2005/8/layout/orgChart1"/>
    <dgm:cxn modelId="{2FF23F79-71FD-44F3-B2A8-84E8E94EE523}" type="presOf" srcId="{FB942291-C34B-402F-9B16-188FFB889B97}" destId="{A3F5D024-E515-40D5-83CC-A9F56084CEAC}" srcOrd="0" destOrd="0" presId="urn:microsoft.com/office/officeart/2005/8/layout/orgChart1"/>
    <dgm:cxn modelId="{0F160A6D-AC8C-4CD2-92AA-73E97284BDC8}" type="presOf" srcId="{58330983-2D7B-4291-9C26-FA2179BB1B6A}" destId="{85E06523-4C85-40CC-96C4-D2625F7136AD}" srcOrd="0" destOrd="0" presId="urn:microsoft.com/office/officeart/2005/8/layout/orgChart1"/>
    <dgm:cxn modelId="{FC5B0CF1-518B-4032-A48A-5AD9B8FA14A9}" srcId="{B501DD7F-4EB7-4A6F-8108-4D880E4B3525}" destId="{05C03EA8-A318-4D2D-9405-4500C93DBAA8}" srcOrd="0" destOrd="0" parTransId="{2A3DC647-9439-4B2D-9E6E-FF3C0170C118}" sibTransId="{6CCF8177-613E-4B05-9E28-7C90AE69F7E9}"/>
    <dgm:cxn modelId="{3F9347AC-41D8-440D-BEA3-99118721850F}" type="presOf" srcId="{0355E4E9-5E16-4437-973A-74AD26E1390D}" destId="{57D8B4DC-4D47-47FC-BF18-588175921BB9}" srcOrd="0" destOrd="0" presId="urn:microsoft.com/office/officeart/2005/8/layout/orgChart1"/>
    <dgm:cxn modelId="{5D16DB65-FA56-4546-B8EC-3D052169B092}" type="presOf" srcId="{E6556C8A-D698-4D70-A92A-71E46490BAFB}" destId="{B7028558-9188-4265-9850-72CC218CC9A0}" srcOrd="0" destOrd="0" presId="urn:microsoft.com/office/officeart/2005/8/layout/orgChart1"/>
    <dgm:cxn modelId="{84A028E1-7A17-49B0-8C79-0243BBE22138}" type="presOf" srcId="{E6556C8A-D698-4D70-A92A-71E46490BAFB}" destId="{5A191874-64D3-41BE-BDD7-9E7EBA19B24D}" srcOrd="1" destOrd="0" presId="urn:microsoft.com/office/officeart/2005/8/layout/orgChart1"/>
    <dgm:cxn modelId="{F2CF0C03-924B-414F-BCE2-5933ECE1F2B9}" type="presOf" srcId="{E18F7983-3B35-4818-B602-1F3AFE34C2AA}" destId="{D0BE2BE9-9CF2-4CAD-8BD9-A79686F726E2}" srcOrd="1" destOrd="0" presId="urn:microsoft.com/office/officeart/2005/8/layout/orgChart1"/>
    <dgm:cxn modelId="{A81DB830-A548-4E8E-8A8E-DCCC67388844}" type="presOf" srcId="{E18F7983-3B35-4818-B602-1F3AFE34C2AA}" destId="{93E5B31B-45B0-4D99-82B3-3C518E2A7708}" srcOrd="0" destOrd="0" presId="urn:microsoft.com/office/officeart/2005/8/layout/orgChart1"/>
    <dgm:cxn modelId="{74C5C074-602A-478C-9B02-DD8FC746BC09}" type="presOf" srcId="{20F352AE-AF5A-4A7F-9DE2-1B30C99302E6}" destId="{3A2E9BBE-9245-4CE9-BAAF-63136B389FA8}" srcOrd="0" destOrd="0" presId="urn:microsoft.com/office/officeart/2005/8/layout/orgChart1"/>
    <dgm:cxn modelId="{0F57CF8A-FD79-40B8-BAA4-F905ABB4161B}" type="presOf" srcId="{CAC8F5D7-90FA-4C65-8905-BAB976D7F58E}" destId="{AE041C99-1454-4FE2-96FD-5E913E34ED13}" srcOrd="0" destOrd="0" presId="urn:microsoft.com/office/officeart/2005/8/layout/orgChart1"/>
    <dgm:cxn modelId="{27B77E3C-E3A2-4A7D-91C8-74FB6FB990CC}" srcId="{0355E4E9-5E16-4437-973A-74AD26E1390D}" destId="{CAC8F5D7-90FA-4C65-8905-BAB976D7F58E}" srcOrd="0" destOrd="0" parTransId="{FB942291-C34B-402F-9B16-188FFB889B97}" sibTransId="{5C7C61FD-4F01-4206-9A01-851928E95004}"/>
    <dgm:cxn modelId="{D26A86D1-2B8D-4263-A60E-86AB339237F5}" type="presParOf" srcId="{3755EDBE-CEB2-490D-80CA-A4B286D8105C}" destId="{048AB858-D4D8-417B-A76E-91A13AE45F33}" srcOrd="0" destOrd="0" presId="urn:microsoft.com/office/officeart/2005/8/layout/orgChart1"/>
    <dgm:cxn modelId="{BCF413EB-92C3-4F32-AB0A-AE3A32B69985}" type="presParOf" srcId="{048AB858-D4D8-417B-A76E-91A13AE45F33}" destId="{323C0D41-1F6E-440A-899D-883EB8398E90}" srcOrd="0" destOrd="0" presId="urn:microsoft.com/office/officeart/2005/8/layout/orgChart1"/>
    <dgm:cxn modelId="{64A6D1BB-35C8-4599-AA42-7423489C1DFC}" type="presParOf" srcId="{323C0D41-1F6E-440A-899D-883EB8398E90}" destId="{E87E87F8-6E28-4FE3-8F88-ED582EFB0F20}" srcOrd="0" destOrd="0" presId="urn:microsoft.com/office/officeart/2005/8/layout/orgChart1"/>
    <dgm:cxn modelId="{CBE54F3C-3C40-4FD8-A941-F394B4821583}" type="presParOf" srcId="{323C0D41-1F6E-440A-899D-883EB8398E90}" destId="{AB10E503-B5D8-4127-B97D-42545414219F}" srcOrd="1" destOrd="0" presId="urn:microsoft.com/office/officeart/2005/8/layout/orgChart1"/>
    <dgm:cxn modelId="{8FAD504F-EA27-4A32-9D1D-C6CD35023611}" type="presParOf" srcId="{048AB858-D4D8-417B-A76E-91A13AE45F33}" destId="{7A3AD937-A0F0-4F90-A2B7-D77BCD6EC373}" srcOrd="1" destOrd="0" presId="urn:microsoft.com/office/officeart/2005/8/layout/orgChart1"/>
    <dgm:cxn modelId="{F7E799D9-374F-44B4-BC9C-6219BE556AFA}" type="presParOf" srcId="{7A3AD937-A0F0-4F90-A2B7-D77BCD6EC373}" destId="{B7EE9F4A-F836-4131-8CD3-8B5483872E6B}" srcOrd="0" destOrd="0" presId="urn:microsoft.com/office/officeart/2005/8/layout/orgChart1"/>
    <dgm:cxn modelId="{26E6CBCA-151B-45A8-9A8F-8F40EAFE894C}" type="presParOf" srcId="{7A3AD937-A0F0-4F90-A2B7-D77BCD6EC373}" destId="{DA4E6831-B7D7-48B4-AD21-A3FA9704ED2C}" srcOrd="1" destOrd="0" presId="urn:microsoft.com/office/officeart/2005/8/layout/orgChart1"/>
    <dgm:cxn modelId="{BA33C56C-F8EC-44FD-89D4-5302D901380A}" type="presParOf" srcId="{DA4E6831-B7D7-48B4-AD21-A3FA9704ED2C}" destId="{771FAC6E-E049-40E7-94C3-D33665CEAB44}" srcOrd="0" destOrd="0" presId="urn:microsoft.com/office/officeart/2005/8/layout/orgChart1"/>
    <dgm:cxn modelId="{4CDBAB87-9F45-402B-B734-7018FC87A36A}" type="presParOf" srcId="{771FAC6E-E049-40E7-94C3-D33665CEAB44}" destId="{57D8B4DC-4D47-47FC-BF18-588175921BB9}" srcOrd="0" destOrd="0" presId="urn:microsoft.com/office/officeart/2005/8/layout/orgChart1"/>
    <dgm:cxn modelId="{482C9A28-F410-46A6-9DC4-572D5E6DBB03}" type="presParOf" srcId="{771FAC6E-E049-40E7-94C3-D33665CEAB44}" destId="{4F1A2C8B-4828-4965-87E3-28B9A3176035}" srcOrd="1" destOrd="0" presId="urn:microsoft.com/office/officeart/2005/8/layout/orgChart1"/>
    <dgm:cxn modelId="{5BE67278-2B47-48CE-AEC3-2B153CDFDB16}" type="presParOf" srcId="{DA4E6831-B7D7-48B4-AD21-A3FA9704ED2C}" destId="{4E0F9B8E-589F-44C0-BBB8-F24E2927D676}" srcOrd="1" destOrd="0" presId="urn:microsoft.com/office/officeart/2005/8/layout/orgChart1"/>
    <dgm:cxn modelId="{94BEA353-187E-43F0-A069-D9351190A56A}" type="presParOf" srcId="{4E0F9B8E-589F-44C0-BBB8-F24E2927D676}" destId="{A3F5D024-E515-40D5-83CC-A9F56084CEAC}" srcOrd="0" destOrd="0" presId="urn:microsoft.com/office/officeart/2005/8/layout/orgChart1"/>
    <dgm:cxn modelId="{4036E918-BF93-45F5-B397-AC21F1267455}" type="presParOf" srcId="{4E0F9B8E-589F-44C0-BBB8-F24E2927D676}" destId="{FF433362-F9B0-45FE-8B93-6DE31DB37CE6}" srcOrd="1" destOrd="0" presId="urn:microsoft.com/office/officeart/2005/8/layout/orgChart1"/>
    <dgm:cxn modelId="{202CB733-8C91-4773-9E83-1A69A27AFD0B}" type="presParOf" srcId="{FF433362-F9B0-45FE-8B93-6DE31DB37CE6}" destId="{30D9235A-8B7C-4F27-997E-2E60A1BF19F6}" srcOrd="0" destOrd="0" presId="urn:microsoft.com/office/officeart/2005/8/layout/orgChart1"/>
    <dgm:cxn modelId="{D35A7A22-4D41-44F4-968B-6D3CD941D98A}" type="presParOf" srcId="{30D9235A-8B7C-4F27-997E-2E60A1BF19F6}" destId="{AE041C99-1454-4FE2-96FD-5E913E34ED13}" srcOrd="0" destOrd="0" presId="urn:microsoft.com/office/officeart/2005/8/layout/orgChart1"/>
    <dgm:cxn modelId="{E0F781E5-B02B-4F61-ACD5-6ECCB7F7CC29}" type="presParOf" srcId="{30D9235A-8B7C-4F27-997E-2E60A1BF19F6}" destId="{349E45DC-212C-4657-B3C5-E19A6696F680}" srcOrd="1" destOrd="0" presId="urn:microsoft.com/office/officeart/2005/8/layout/orgChart1"/>
    <dgm:cxn modelId="{80059CE9-ACD5-4344-8E88-ECBF4811C236}" type="presParOf" srcId="{FF433362-F9B0-45FE-8B93-6DE31DB37CE6}" destId="{F39C4AA9-5F6D-4F55-AE78-5F29BB9CC216}" srcOrd="1" destOrd="0" presId="urn:microsoft.com/office/officeart/2005/8/layout/orgChart1"/>
    <dgm:cxn modelId="{0075C82C-2006-4F70-A510-1A53AD96D78A}" type="presParOf" srcId="{FF433362-F9B0-45FE-8B93-6DE31DB37CE6}" destId="{8E6AF14F-8EEE-48B1-9A6F-A766C36E80F3}" srcOrd="2" destOrd="0" presId="urn:microsoft.com/office/officeart/2005/8/layout/orgChart1"/>
    <dgm:cxn modelId="{3D8BAC16-FC0D-4CB0-8312-0046A7979475}" type="presParOf" srcId="{4E0F9B8E-589F-44C0-BBB8-F24E2927D676}" destId="{3A2E9BBE-9245-4CE9-BAAF-63136B389FA8}" srcOrd="2" destOrd="0" presId="urn:microsoft.com/office/officeart/2005/8/layout/orgChart1"/>
    <dgm:cxn modelId="{01919F56-54BE-49A7-BFAC-FCCE11ED8F69}" type="presParOf" srcId="{4E0F9B8E-589F-44C0-BBB8-F24E2927D676}" destId="{7122028F-38A0-4324-A4ED-01D069E58A42}" srcOrd="3" destOrd="0" presId="urn:microsoft.com/office/officeart/2005/8/layout/orgChart1"/>
    <dgm:cxn modelId="{155B0998-BA90-4886-B88F-70DF480ECC23}" type="presParOf" srcId="{7122028F-38A0-4324-A4ED-01D069E58A42}" destId="{C353E32C-ECEE-42D7-980A-093D07D779E3}" srcOrd="0" destOrd="0" presId="urn:microsoft.com/office/officeart/2005/8/layout/orgChart1"/>
    <dgm:cxn modelId="{D07F3B10-AC2F-4271-92F0-82B8CA049A6D}" type="presParOf" srcId="{C353E32C-ECEE-42D7-980A-093D07D779E3}" destId="{85E06523-4C85-40CC-96C4-D2625F7136AD}" srcOrd="0" destOrd="0" presId="urn:microsoft.com/office/officeart/2005/8/layout/orgChart1"/>
    <dgm:cxn modelId="{47979ED4-B275-41D4-A2ED-37CB40764CCF}" type="presParOf" srcId="{C353E32C-ECEE-42D7-980A-093D07D779E3}" destId="{8B0F1DCD-85E3-4408-8170-3730A9632F25}" srcOrd="1" destOrd="0" presId="urn:microsoft.com/office/officeart/2005/8/layout/orgChart1"/>
    <dgm:cxn modelId="{571115E0-C78E-4253-B7D0-F59D93F463E6}" type="presParOf" srcId="{7122028F-38A0-4324-A4ED-01D069E58A42}" destId="{E1E7CEE6-BD0D-4FDD-A3D0-4E40539B8065}" srcOrd="1" destOrd="0" presId="urn:microsoft.com/office/officeart/2005/8/layout/orgChart1"/>
    <dgm:cxn modelId="{E3793081-B903-4EF2-BF4B-73DD352DFFA9}" type="presParOf" srcId="{7122028F-38A0-4324-A4ED-01D069E58A42}" destId="{34056691-8CD9-4E0E-9792-5939BDAF43D1}" srcOrd="2" destOrd="0" presId="urn:microsoft.com/office/officeart/2005/8/layout/orgChart1"/>
    <dgm:cxn modelId="{9DA50F40-8890-430B-9E99-60320DE67745}" type="presParOf" srcId="{DA4E6831-B7D7-48B4-AD21-A3FA9704ED2C}" destId="{7101F4FB-2C57-412F-85F5-C511C0452097}" srcOrd="2" destOrd="0" presId="urn:microsoft.com/office/officeart/2005/8/layout/orgChart1"/>
    <dgm:cxn modelId="{658252E6-2571-4C12-96A4-27378EF381B2}" type="presParOf" srcId="{7A3AD937-A0F0-4F90-A2B7-D77BCD6EC373}" destId="{43706C68-FA0D-4EA2-AEC4-E791ACEA7045}" srcOrd="2" destOrd="0" presId="urn:microsoft.com/office/officeart/2005/8/layout/orgChart1"/>
    <dgm:cxn modelId="{567D692F-0505-481E-8FD2-636827B3A40A}" type="presParOf" srcId="{7A3AD937-A0F0-4F90-A2B7-D77BCD6EC373}" destId="{8E85A31E-7164-4DFC-9E27-B6DEC99977CB}" srcOrd="3" destOrd="0" presId="urn:microsoft.com/office/officeart/2005/8/layout/orgChart1"/>
    <dgm:cxn modelId="{C90C7E5F-D39B-4748-98B9-804EB03D442A}" type="presParOf" srcId="{8E85A31E-7164-4DFC-9E27-B6DEC99977CB}" destId="{C6A3DE93-0BC7-4AFB-A2FB-3594AD2BEE22}" srcOrd="0" destOrd="0" presId="urn:microsoft.com/office/officeart/2005/8/layout/orgChart1"/>
    <dgm:cxn modelId="{AD883D6B-A0CE-4033-AF09-DD47D392346C}" type="presParOf" srcId="{C6A3DE93-0BC7-4AFB-A2FB-3594AD2BEE22}" destId="{E303F85B-30E4-47A5-AEAE-A18604B0D666}" srcOrd="0" destOrd="0" presId="urn:microsoft.com/office/officeart/2005/8/layout/orgChart1"/>
    <dgm:cxn modelId="{BCABEB5F-62F8-4F54-B173-478D87054A24}" type="presParOf" srcId="{C6A3DE93-0BC7-4AFB-A2FB-3594AD2BEE22}" destId="{DBA15756-4F05-448A-921A-F421259134CE}" srcOrd="1" destOrd="0" presId="urn:microsoft.com/office/officeart/2005/8/layout/orgChart1"/>
    <dgm:cxn modelId="{F98B6D2D-C915-4D07-8038-3E373AB8E52B}" type="presParOf" srcId="{8E85A31E-7164-4DFC-9E27-B6DEC99977CB}" destId="{66D79404-BA0E-4FBA-979E-5D64331FA4F1}" srcOrd="1" destOrd="0" presId="urn:microsoft.com/office/officeart/2005/8/layout/orgChart1"/>
    <dgm:cxn modelId="{8EDC13B8-BF31-4E11-BD58-BB76CE7DC798}" type="presParOf" srcId="{66D79404-BA0E-4FBA-979E-5D64331FA4F1}" destId="{8C2862E1-F32B-4259-8BDF-0BF801894206}" srcOrd="0" destOrd="0" presId="urn:microsoft.com/office/officeart/2005/8/layout/orgChart1"/>
    <dgm:cxn modelId="{0051EA5D-ADD2-4975-B767-FC360CF0C7ED}" type="presParOf" srcId="{66D79404-BA0E-4FBA-979E-5D64331FA4F1}" destId="{B232EFD8-D084-470C-BDEE-D712733D94DE}" srcOrd="1" destOrd="0" presId="urn:microsoft.com/office/officeart/2005/8/layout/orgChart1"/>
    <dgm:cxn modelId="{166ADA36-1795-4755-9C60-4539F48554B8}" type="presParOf" srcId="{B232EFD8-D084-470C-BDEE-D712733D94DE}" destId="{DA362A6E-2747-466C-9959-1A6129B6172F}" srcOrd="0" destOrd="0" presId="urn:microsoft.com/office/officeart/2005/8/layout/orgChart1"/>
    <dgm:cxn modelId="{A37698A0-B1F1-4B47-B0A7-5AFA2A47A849}" type="presParOf" srcId="{DA362A6E-2747-466C-9959-1A6129B6172F}" destId="{93E5B31B-45B0-4D99-82B3-3C518E2A7708}" srcOrd="0" destOrd="0" presId="urn:microsoft.com/office/officeart/2005/8/layout/orgChart1"/>
    <dgm:cxn modelId="{A0D4E9DD-3B86-45AC-977C-55E6BE28F842}" type="presParOf" srcId="{DA362A6E-2747-466C-9959-1A6129B6172F}" destId="{D0BE2BE9-9CF2-4CAD-8BD9-A79686F726E2}" srcOrd="1" destOrd="0" presId="urn:microsoft.com/office/officeart/2005/8/layout/orgChart1"/>
    <dgm:cxn modelId="{A4D43B38-9C6F-4EF5-BA2E-8F6416D3795B}" type="presParOf" srcId="{B232EFD8-D084-470C-BDEE-D712733D94DE}" destId="{47BE68D5-6E62-42AB-87A1-EF4862C48736}" srcOrd="1" destOrd="0" presId="urn:microsoft.com/office/officeart/2005/8/layout/orgChart1"/>
    <dgm:cxn modelId="{20C2636A-F899-4AEE-ACA3-C45B941EFA85}" type="presParOf" srcId="{B232EFD8-D084-470C-BDEE-D712733D94DE}" destId="{81D95EBE-05B5-4F08-BF3A-39FFCFD63A7B}" srcOrd="2" destOrd="0" presId="urn:microsoft.com/office/officeart/2005/8/layout/orgChart1"/>
    <dgm:cxn modelId="{F6169801-FE8F-47CB-BDAD-29A148E07739}" type="presParOf" srcId="{66D79404-BA0E-4FBA-979E-5D64331FA4F1}" destId="{4AB34320-5D0C-4F22-AC4B-CDD3CA321854}" srcOrd="2" destOrd="0" presId="urn:microsoft.com/office/officeart/2005/8/layout/orgChart1"/>
    <dgm:cxn modelId="{211C255C-9296-441E-B74C-4882E08F34CE}" type="presParOf" srcId="{66D79404-BA0E-4FBA-979E-5D64331FA4F1}" destId="{535255CA-75AD-4435-8744-86C4C3D915F2}" srcOrd="3" destOrd="0" presId="urn:microsoft.com/office/officeart/2005/8/layout/orgChart1"/>
    <dgm:cxn modelId="{ACB22E4C-BEF6-493C-887A-AA826508F05B}" type="presParOf" srcId="{535255CA-75AD-4435-8744-86C4C3D915F2}" destId="{1924D6EF-048A-4463-AB6F-165AD30A4719}" srcOrd="0" destOrd="0" presId="urn:microsoft.com/office/officeart/2005/8/layout/orgChart1"/>
    <dgm:cxn modelId="{F8A17DD4-59D0-425C-9CE2-44E435DF1A20}" type="presParOf" srcId="{1924D6EF-048A-4463-AB6F-165AD30A4719}" destId="{F0702BAB-3204-4F0F-B418-1306A2840666}" srcOrd="0" destOrd="0" presId="urn:microsoft.com/office/officeart/2005/8/layout/orgChart1"/>
    <dgm:cxn modelId="{A8527B6D-F6C4-4047-91B4-8B15AD914F28}" type="presParOf" srcId="{1924D6EF-048A-4463-AB6F-165AD30A4719}" destId="{577D4EDB-DD53-45C8-A3B3-0B3A48DBC768}" srcOrd="1" destOrd="0" presId="urn:microsoft.com/office/officeart/2005/8/layout/orgChart1"/>
    <dgm:cxn modelId="{63F5EB5E-26B4-4CA3-88F5-0C4A3BE639AA}" type="presParOf" srcId="{535255CA-75AD-4435-8744-86C4C3D915F2}" destId="{09CDBEFE-6A05-4352-93D4-6AC4FE7B416C}" srcOrd="1" destOrd="0" presId="urn:microsoft.com/office/officeart/2005/8/layout/orgChart1"/>
    <dgm:cxn modelId="{0EA92D7B-9239-4FE7-8720-BC64A4B0A336}" type="presParOf" srcId="{535255CA-75AD-4435-8744-86C4C3D915F2}" destId="{B243F50D-1F3E-47AA-B123-3054DDCBE817}" srcOrd="2" destOrd="0" presId="urn:microsoft.com/office/officeart/2005/8/layout/orgChart1"/>
    <dgm:cxn modelId="{7DAE0649-B507-4D7E-88CB-ADD61D51E2BB}" type="presParOf" srcId="{66D79404-BA0E-4FBA-979E-5D64331FA4F1}" destId="{1450B69A-502E-46E6-9FEF-549E06A410E1}" srcOrd="4" destOrd="0" presId="urn:microsoft.com/office/officeart/2005/8/layout/orgChart1"/>
    <dgm:cxn modelId="{53217F19-2376-48BE-B9F0-72DC67E983E4}" type="presParOf" srcId="{66D79404-BA0E-4FBA-979E-5D64331FA4F1}" destId="{080BFCF2-B6B0-4458-B8C2-2A6B715FAEA3}" srcOrd="5" destOrd="0" presId="urn:microsoft.com/office/officeart/2005/8/layout/orgChart1"/>
    <dgm:cxn modelId="{85A6E641-EFF9-4110-BDAB-0E2A70FCC470}" type="presParOf" srcId="{080BFCF2-B6B0-4458-B8C2-2A6B715FAEA3}" destId="{61059BEB-7E9D-4E50-84F5-BD231143046A}" srcOrd="0" destOrd="0" presId="urn:microsoft.com/office/officeart/2005/8/layout/orgChart1"/>
    <dgm:cxn modelId="{79F7FEA5-721F-40BB-9995-FAC73AAA75C9}" type="presParOf" srcId="{61059BEB-7E9D-4E50-84F5-BD231143046A}" destId="{B7028558-9188-4265-9850-72CC218CC9A0}" srcOrd="0" destOrd="0" presId="urn:microsoft.com/office/officeart/2005/8/layout/orgChart1"/>
    <dgm:cxn modelId="{DC6B629B-7C93-48D5-97FB-40535A8D9752}" type="presParOf" srcId="{61059BEB-7E9D-4E50-84F5-BD231143046A}" destId="{5A191874-64D3-41BE-BDD7-9E7EBA19B24D}" srcOrd="1" destOrd="0" presId="urn:microsoft.com/office/officeart/2005/8/layout/orgChart1"/>
    <dgm:cxn modelId="{9DBA288F-5100-4118-8FDE-C63807E6BED0}" type="presParOf" srcId="{080BFCF2-B6B0-4458-B8C2-2A6B715FAEA3}" destId="{7C00820A-0971-4EFD-B398-FBE38B38DAB8}" srcOrd="1" destOrd="0" presId="urn:microsoft.com/office/officeart/2005/8/layout/orgChart1"/>
    <dgm:cxn modelId="{1EE7EABD-5DB9-4742-917E-2F8386245113}" type="presParOf" srcId="{080BFCF2-B6B0-4458-B8C2-2A6B715FAEA3}" destId="{63FAD56E-6861-4991-8800-B231A6B58B48}" srcOrd="2" destOrd="0" presId="urn:microsoft.com/office/officeart/2005/8/layout/orgChart1"/>
    <dgm:cxn modelId="{27A50BDB-CFF0-48B5-A68D-42BA3EFAF4F3}" type="presParOf" srcId="{8E85A31E-7164-4DFC-9E27-B6DEC99977CB}" destId="{1A5EB176-C4E6-4478-9B6E-D2E68C24469B}" srcOrd="2" destOrd="0" presId="urn:microsoft.com/office/officeart/2005/8/layout/orgChart1"/>
    <dgm:cxn modelId="{B7AF9EC5-1B6D-420F-A1EF-322E0E50F421}" type="presParOf" srcId="{048AB858-D4D8-417B-A76E-91A13AE45F33}" destId="{8815BB80-C6C1-41B4-B8B1-8BC074DA29D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F224A2-371A-4DF2-8A79-1CA5ED011C0A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</dgm:pt>
    <dgm:pt modelId="{EBA4E4B8-37E9-4E36-9F4B-A50829E8589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Классификация   оснований</a:t>
          </a:r>
        </a:p>
      </dgm:t>
    </dgm:pt>
    <dgm:pt modelId="{751947AE-83B6-40C7-91A6-18F871474F2E}" type="parTrans" cxnId="{E698B1E8-67A3-4D4C-8D03-594FA2BCD4BC}">
      <dgm:prSet/>
      <dgm:spPr/>
      <dgm:t>
        <a:bodyPr/>
        <a:lstStyle/>
        <a:p>
          <a:endParaRPr lang="ru-RU"/>
        </a:p>
      </dgm:t>
    </dgm:pt>
    <dgm:pt modelId="{62BAFFBB-2062-4ECE-8674-751DFCF9C448}" type="sibTrans" cxnId="{E698B1E8-67A3-4D4C-8D03-594FA2BCD4BC}">
      <dgm:prSet/>
      <dgm:spPr/>
      <dgm:t>
        <a:bodyPr/>
        <a:lstStyle/>
        <a:p>
          <a:endParaRPr lang="ru-RU"/>
        </a:p>
      </dgm:t>
    </dgm:pt>
    <dgm:pt modelId="{F9471573-3990-4375-BD7A-FAD1A37E8BF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По растворимости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в воде</a:t>
          </a:r>
        </a:p>
      </dgm:t>
    </dgm:pt>
    <dgm:pt modelId="{4BE8573F-E9AC-41F3-AB06-69465E51E35E}" type="parTrans" cxnId="{7D517334-C3AA-4C58-ACA7-07BC05D42CFD}">
      <dgm:prSet/>
      <dgm:spPr/>
      <dgm:t>
        <a:bodyPr/>
        <a:lstStyle/>
        <a:p>
          <a:endParaRPr lang="ru-RU"/>
        </a:p>
      </dgm:t>
    </dgm:pt>
    <dgm:pt modelId="{75449CFF-1F8A-4C09-A25F-192F54294700}" type="sibTrans" cxnId="{7D517334-C3AA-4C58-ACA7-07BC05D42CFD}">
      <dgm:prSet/>
      <dgm:spPr/>
      <dgm:t>
        <a:bodyPr/>
        <a:lstStyle/>
        <a:p>
          <a:endParaRPr lang="ru-RU"/>
        </a:p>
      </dgm:t>
    </dgm:pt>
    <dgm:pt modelId="{CAAC2FBA-3CE2-4552-A1C7-780418CC796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Растворимые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(щелочи)</a:t>
          </a:r>
        </a:p>
      </dgm:t>
    </dgm:pt>
    <dgm:pt modelId="{E40B121C-EE73-4A65-B203-731775586572}" type="parTrans" cxnId="{329DCB30-D168-4BCF-AD0E-B4819F032011}">
      <dgm:prSet/>
      <dgm:spPr/>
      <dgm:t>
        <a:bodyPr/>
        <a:lstStyle/>
        <a:p>
          <a:endParaRPr lang="ru-RU"/>
        </a:p>
      </dgm:t>
    </dgm:pt>
    <dgm:pt modelId="{BF8E8222-7A8D-40FE-8A31-A172D9D2BAFA}" type="sibTrans" cxnId="{329DCB30-D168-4BCF-AD0E-B4819F032011}">
      <dgm:prSet/>
      <dgm:spPr/>
      <dgm:t>
        <a:bodyPr/>
        <a:lstStyle/>
        <a:p>
          <a:endParaRPr lang="ru-RU"/>
        </a:p>
      </dgm:t>
    </dgm:pt>
    <dgm:pt modelId="{C0968335-9139-4991-81C0-6AA5B2DE0CC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Нерастворимые</a:t>
          </a:r>
        </a:p>
      </dgm:t>
    </dgm:pt>
    <dgm:pt modelId="{885FF9FD-0C25-46F6-A785-3037A5DB5558}" type="parTrans" cxnId="{BF90F31C-AB95-4F24-B754-95F0EF097453}">
      <dgm:prSet/>
      <dgm:spPr/>
      <dgm:t>
        <a:bodyPr/>
        <a:lstStyle/>
        <a:p>
          <a:endParaRPr lang="ru-RU"/>
        </a:p>
      </dgm:t>
    </dgm:pt>
    <dgm:pt modelId="{9ABE3B84-4115-4897-BC7D-FE5F4812D6BC}" type="sibTrans" cxnId="{BF90F31C-AB95-4F24-B754-95F0EF097453}">
      <dgm:prSet/>
      <dgm:spPr/>
      <dgm:t>
        <a:bodyPr/>
        <a:lstStyle/>
        <a:p>
          <a:endParaRPr lang="ru-RU"/>
        </a:p>
      </dgm:t>
    </dgm:pt>
    <dgm:pt modelId="{10A334AF-B90B-4809-B094-E0B9D1F536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По числу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гидроксогрупп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95E41BDD-0E45-4D56-AB9C-2BD4A4ADC87E}" type="parTrans" cxnId="{2966432D-15FE-4223-A9D0-F669C270462E}">
      <dgm:prSet/>
      <dgm:spPr/>
      <dgm:t>
        <a:bodyPr/>
        <a:lstStyle/>
        <a:p>
          <a:endParaRPr lang="ru-RU"/>
        </a:p>
      </dgm:t>
    </dgm:pt>
    <dgm:pt modelId="{88397FAF-6B8F-426A-9F9A-E3ECEDAD811A}" type="sibTrans" cxnId="{2966432D-15FE-4223-A9D0-F669C270462E}">
      <dgm:prSet/>
      <dgm:spPr/>
      <dgm:t>
        <a:bodyPr/>
        <a:lstStyle/>
        <a:p>
          <a:endParaRPr lang="ru-RU"/>
        </a:p>
      </dgm:t>
    </dgm:pt>
    <dgm:pt modelId="{D5A45B27-0416-4216-A45D-1B4A1836673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Однокислотные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NaOH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KOH)</a:t>
          </a:r>
        </a:p>
      </dgm:t>
    </dgm:pt>
    <dgm:pt modelId="{C704B0AA-EBF4-4F65-AF36-521A641BDC4A}" type="parTrans" cxnId="{E5D1AFAA-30CE-4C5C-A485-733C3CD98FEF}">
      <dgm:prSet/>
      <dgm:spPr/>
      <dgm:t>
        <a:bodyPr/>
        <a:lstStyle/>
        <a:p>
          <a:endParaRPr lang="ru-RU"/>
        </a:p>
      </dgm:t>
    </dgm:pt>
    <dgm:pt modelId="{2863DE7A-DFB6-4A96-B568-A7745AA9E9C1}" type="sibTrans" cxnId="{E5D1AFAA-30CE-4C5C-A485-733C3CD98FEF}">
      <dgm:prSet/>
      <dgm:spPr/>
      <dgm:t>
        <a:bodyPr/>
        <a:lstStyle/>
        <a:p>
          <a:endParaRPr lang="ru-RU"/>
        </a:p>
      </dgm:t>
    </dgm:pt>
    <dgm:pt modelId="{ED19906D-252E-4ECF-9CE3-ADD54F15BD5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Двухкислотные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Ca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(OH)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AEF85A1C-22AE-438C-8D6D-0318C1C79E61}" type="parTrans" cxnId="{FA2CE50F-CE29-4C60-ACEA-A0B4E2C62BB4}">
      <dgm:prSet/>
      <dgm:spPr/>
      <dgm:t>
        <a:bodyPr/>
        <a:lstStyle/>
        <a:p>
          <a:endParaRPr lang="ru-RU"/>
        </a:p>
      </dgm:t>
    </dgm:pt>
    <dgm:pt modelId="{E7BED51E-FD2E-4E39-8811-ACBD1778050E}" type="sibTrans" cxnId="{FA2CE50F-CE29-4C60-ACEA-A0B4E2C62BB4}">
      <dgm:prSet/>
      <dgm:spPr/>
      <dgm:t>
        <a:bodyPr/>
        <a:lstStyle/>
        <a:p>
          <a:endParaRPr lang="ru-RU"/>
        </a:p>
      </dgm:t>
    </dgm:pt>
    <dgm:pt modelId="{F0DCB901-DF92-4EF6-99CF-AFA78A076C3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Трехкислотные</a:t>
          </a:r>
          <a:endParaRPr kumimoji="0" lang="en-US" b="1" i="0" u="none" strike="noStrike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(Fe(OH)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)</a:t>
          </a: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437BD1FE-CFBF-4A9D-99DF-89232083CB14}" type="parTrans" cxnId="{5E7546C2-ECD6-4189-A490-A2765E941B63}">
      <dgm:prSet/>
      <dgm:spPr/>
      <dgm:t>
        <a:bodyPr/>
        <a:lstStyle/>
        <a:p>
          <a:endParaRPr lang="ru-RU"/>
        </a:p>
      </dgm:t>
    </dgm:pt>
    <dgm:pt modelId="{C66F442F-8CB5-4A62-80F5-23D7862115AF}" type="sibTrans" cxnId="{5E7546C2-ECD6-4189-A490-A2765E941B63}">
      <dgm:prSet/>
      <dgm:spPr/>
      <dgm:t>
        <a:bodyPr/>
        <a:lstStyle/>
        <a:p>
          <a:endParaRPr lang="ru-RU"/>
        </a:p>
      </dgm:t>
    </dgm:pt>
    <dgm:pt modelId="{81FCCF35-093A-4EC9-9879-D65D146C9396}" type="pres">
      <dgm:prSet presAssocID="{DEF224A2-371A-4DF2-8A79-1CA5ED011C0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0EF3FDC-3652-4455-92AA-310DD454E1F3}" type="pres">
      <dgm:prSet presAssocID="{EBA4E4B8-37E9-4E36-9F4B-A50829E85899}" presName="hierRoot1" presStyleCnt="0">
        <dgm:presLayoutVars>
          <dgm:hierBranch/>
        </dgm:presLayoutVars>
      </dgm:prSet>
      <dgm:spPr/>
    </dgm:pt>
    <dgm:pt modelId="{0FA30B13-05A1-4C18-910E-7DED3C00DDBE}" type="pres">
      <dgm:prSet presAssocID="{EBA4E4B8-37E9-4E36-9F4B-A50829E85899}" presName="rootComposite1" presStyleCnt="0"/>
      <dgm:spPr/>
    </dgm:pt>
    <dgm:pt modelId="{86B3FA82-C11B-4210-B04B-DB45C58C442B}" type="pres">
      <dgm:prSet presAssocID="{EBA4E4B8-37E9-4E36-9F4B-A50829E85899}" presName="rootText1" presStyleLbl="node0" presStyleIdx="0" presStyleCnt="1" custScaleX="2544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6B8CDD-269C-4728-99ED-3DF414C0AFFA}" type="pres">
      <dgm:prSet presAssocID="{EBA4E4B8-37E9-4E36-9F4B-A50829E8589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C48999E-8C83-4993-8CF4-CE2C5642AB02}" type="pres">
      <dgm:prSet presAssocID="{EBA4E4B8-37E9-4E36-9F4B-A50829E85899}" presName="hierChild2" presStyleCnt="0"/>
      <dgm:spPr/>
    </dgm:pt>
    <dgm:pt modelId="{D1F09BAB-94C1-48D7-B3F9-E8E517ED93AA}" type="pres">
      <dgm:prSet presAssocID="{4BE8573F-E9AC-41F3-AB06-69465E51E35E}" presName="Name35" presStyleLbl="parChTrans1D2" presStyleIdx="0" presStyleCnt="2"/>
      <dgm:spPr/>
      <dgm:t>
        <a:bodyPr/>
        <a:lstStyle/>
        <a:p>
          <a:endParaRPr lang="ru-RU"/>
        </a:p>
      </dgm:t>
    </dgm:pt>
    <dgm:pt modelId="{0B011B12-CB0F-4F21-8E12-6681E96C5073}" type="pres">
      <dgm:prSet presAssocID="{F9471573-3990-4375-BD7A-FAD1A37E8BF4}" presName="hierRoot2" presStyleCnt="0">
        <dgm:presLayoutVars>
          <dgm:hierBranch val="l"/>
        </dgm:presLayoutVars>
      </dgm:prSet>
      <dgm:spPr/>
    </dgm:pt>
    <dgm:pt modelId="{6ABDB18D-0393-400D-9492-27482995D645}" type="pres">
      <dgm:prSet presAssocID="{F9471573-3990-4375-BD7A-FAD1A37E8BF4}" presName="rootComposite" presStyleCnt="0"/>
      <dgm:spPr/>
    </dgm:pt>
    <dgm:pt modelId="{0437C531-53CB-4928-8A5D-7FB9664797EE}" type="pres">
      <dgm:prSet presAssocID="{F9471573-3990-4375-BD7A-FAD1A37E8BF4}" presName="rootText" presStyleLbl="node2" presStyleIdx="0" presStyleCnt="2" custScaleX="2003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74CC28-7CA3-41EA-9B30-C3C4B5B725AD}" type="pres">
      <dgm:prSet presAssocID="{F9471573-3990-4375-BD7A-FAD1A37E8BF4}" presName="rootConnector" presStyleLbl="node2" presStyleIdx="0" presStyleCnt="2"/>
      <dgm:spPr/>
      <dgm:t>
        <a:bodyPr/>
        <a:lstStyle/>
        <a:p>
          <a:endParaRPr lang="ru-RU"/>
        </a:p>
      </dgm:t>
    </dgm:pt>
    <dgm:pt modelId="{9DD351F8-898D-45A7-9EAA-9C00FF9DAB16}" type="pres">
      <dgm:prSet presAssocID="{F9471573-3990-4375-BD7A-FAD1A37E8BF4}" presName="hierChild4" presStyleCnt="0"/>
      <dgm:spPr/>
    </dgm:pt>
    <dgm:pt modelId="{E88BB217-DE5B-4550-A5FC-BF793F604E00}" type="pres">
      <dgm:prSet presAssocID="{E40B121C-EE73-4A65-B203-731775586572}" presName="Name50" presStyleLbl="parChTrans1D3" presStyleIdx="0" presStyleCnt="5"/>
      <dgm:spPr/>
      <dgm:t>
        <a:bodyPr/>
        <a:lstStyle/>
        <a:p>
          <a:endParaRPr lang="ru-RU"/>
        </a:p>
      </dgm:t>
    </dgm:pt>
    <dgm:pt modelId="{CC127F29-B50A-4E4B-BC1E-C934A048D640}" type="pres">
      <dgm:prSet presAssocID="{CAAC2FBA-3CE2-4552-A1C7-780418CC796C}" presName="hierRoot2" presStyleCnt="0">
        <dgm:presLayoutVars>
          <dgm:hierBranch val="r"/>
        </dgm:presLayoutVars>
      </dgm:prSet>
      <dgm:spPr/>
    </dgm:pt>
    <dgm:pt modelId="{90CF8917-AD58-448F-A2BA-A904CD492832}" type="pres">
      <dgm:prSet presAssocID="{CAAC2FBA-3CE2-4552-A1C7-780418CC796C}" presName="rootComposite" presStyleCnt="0"/>
      <dgm:spPr/>
    </dgm:pt>
    <dgm:pt modelId="{20E168F2-FE69-40F5-B55D-E65BD6D51007}" type="pres">
      <dgm:prSet presAssocID="{CAAC2FBA-3CE2-4552-A1C7-780418CC796C}" presName="rootText" presStyleLbl="node3" presStyleIdx="0" presStyleCnt="5" custScaleX="1863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DC4CDD-117E-4E0F-8397-DAAFD5F28DFA}" type="pres">
      <dgm:prSet presAssocID="{CAAC2FBA-3CE2-4552-A1C7-780418CC796C}" presName="rootConnector" presStyleLbl="node3" presStyleIdx="0" presStyleCnt="5"/>
      <dgm:spPr/>
      <dgm:t>
        <a:bodyPr/>
        <a:lstStyle/>
        <a:p>
          <a:endParaRPr lang="ru-RU"/>
        </a:p>
      </dgm:t>
    </dgm:pt>
    <dgm:pt modelId="{EC16B458-237F-450B-8E5B-91BF99FA757F}" type="pres">
      <dgm:prSet presAssocID="{CAAC2FBA-3CE2-4552-A1C7-780418CC796C}" presName="hierChild4" presStyleCnt="0"/>
      <dgm:spPr/>
    </dgm:pt>
    <dgm:pt modelId="{1728F4E4-1B13-412C-99D6-B3B473A46622}" type="pres">
      <dgm:prSet presAssocID="{CAAC2FBA-3CE2-4552-A1C7-780418CC796C}" presName="hierChild5" presStyleCnt="0"/>
      <dgm:spPr/>
    </dgm:pt>
    <dgm:pt modelId="{CB87399F-2FD0-44A9-8A85-B29FF6851C67}" type="pres">
      <dgm:prSet presAssocID="{885FF9FD-0C25-46F6-A785-3037A5DB5558}" presName="Name50" presStyleLbl="parChTrans1D3" presStyleIdx="1" presStyleCnt="5"/>
      <dgm:spPr/>
      <dgm:t>
        <a:bodyPr/>
        <a:lstStyle/>
        <a:p>
          <a:endParaRPr lang="ru-RU"/>
        </a:p>
      </dgm:t>
    </dgm:pt>
    <dgm:pt modelId="{27AE6674-63D1-4A53-8666-8C4EB0552A8E}" type="pres">
      <dgm:prSet presAssocID="{C0968335-9139-4991-81C0-6AA5B2DE0CC6}" presName="hierRoot2" presStyleCnt="0">
        <dgm:presLayoutVars>
          <dgm:hierBranch val="r"/>
        </dgm:presLayoutVars>
      </dgm:prSet>
      <dgm:spPr/>
    </dgm:pt>
    <dgm:pt modelId="{039B63B1-EC45-456E-8853-7693E75C7BF3}" type="pres">
      <dgm:prSet presAssocID="{C0968335-9139-4991-81C0-6AA5B2DE0CC6}" presName="rootComposite" presStyleCnt="0"/>
      <dgm:spPr/>
    </dgm:pt>
    <dgm:pt modelId="{FCB52812-3A2A-4663-98E2-C24884D83398}" type="pres">
      <dgm:prSet presAssocID="{C0968335-9139-4991-81C0-6AA5B2DE0CC6}" presName="rootText" presStyleLbl="node3" presStyleIdx="1" presStyleCnt="5" custScaleX="2024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F91862-158E-4A6C-BDC4-0B07419F29AA}" type="pres">
      <dgm:prSet presAssocID="{C0968335-9139-4991-81C0-6AA5B2DE0CC6}" presName="rootConnector" presStyleLbl="node3" presStyleIdx="1" presStyleCnt="5"/>
      <dgm:spPr/>
      <dgm:t>
        <a:bodyPr/>
        <a:lstStyle/>
        <a:p>
          <a:endParaRPr lang="ru-RU"/>
        </a:p>
      </dgm:t>
    </dgm:pt>
    <dgm:pt modelId="{9BC8601E-2744-4220-BE16-0B19BA64BD17}" type="pres">
      <dgm:prSet presAssocID="{C0968335-9139-4991-81C0-6AA5B2DE0CC6}" presName="hierChild4" presStyleCnt="0"/>
      <dgm:spPr/>
    </dgm:pt>
    <dgm:pt modelId="{DCC8E251-16C7-49FC-8701-BFF6AC1881ED}" type="pres">
      <dgm:prSet presAssocID="{C0968335-9139-4991-81C0-6AA5B2DE0CC6}" presName="hierChild5" presStyleCnt="0"/>
      <dgm:spPr/>
    </dgm:pt>
    <dgm:pt modelId="{D0F3E887-4A35-4AA6-8C76-FEAF3879CE90}" type="pres">
      <dgm:prSet presAssocID="{F9471573-3990-4375-BD7A-FAD1A37E8BF4}" presName="hierChild5" presStyleCnt="0"/>
      <dgm:spPr/>
    </dgm:pt>
    <dgm:pt modelId="{23A7820B-F1DE-460E-88CF-C55166C3E5E7}" type="pres">
      <dgm:prSet presAssocID="{95E41BDD-0E45-4D56-AB9C-2BD4A4ADC87E}" presName="Name35" presStyleLbl="parChTrans1D2" presStyleIdx="1" presStyleCnt="2"/>
      <dgm:spPr/>
      <dgm:t>
        <a:bodyPr/>
        <a:lstStyle/>
        <a:p>
          <a:endParaRPr lang="ru-RU"/>
        </a:p>
      </dgm:t>
    </dgm:pt>
    <dgm:pt modelId="{2FA50C41-0BC0-4D22-8268-1E013B3B520A}" type="pres">
      <dgm:prSet presAssocID="{10A334AF-B90B-4809-B094-E0B9D1F5360F}" presName="hierRoot2" presStyleCnt="0">
        <dgm:presLayoutVars>
          <dgm:hierBranch val="r"/>
        </dgm:presLayoutVars>
      </dgm:prSet>
      <dgm:spPr/>
    </dgm:pt>
    <dgm:pt modelId="{0AB525CF-86C8-470E-8594-D00229BFCE33}" type="pres">
      <dgm:prSet presAssocID="{10A334AF-B90B-4809-B094-E0B9D1F5360F}" presName="rootComposite" presStyleCnt="0"/>
      <dgm:spPr/>
    </dgm:pt>
    <dgm:pt modelId="{66526D00-C9AD-443A-8EF8-5411C66978F6}" type="pres">
      <dgm:prSet presAssocID="{10A334AF-B90B-4809-B094-E0B9D1F5360F}" presName="rootText" presStyleLbl="node2" presStyleIdx="1" presStyleCnt="2" custScaleX="265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1C8A3F-FD87-444D-9641-F93F21C2F7D2}" type="pres">
      <dgm:prSet presAssocID="{10A334AF-B90B-4809-B094-E0B9D1F5360F}" presName="rootConnector" presStyleLbl="node2" presStyleIdx="1" presStyleCnt="2"/>
      <dgm:spPr/>
      <dgm:t>
        <a:bodyPr/>
        <a:lstStyle/>
        <a:p>
          <a:endParaRPr lang="ru-RU"/>
        </a:p>
      </dgm:t>
    </dgm:pt>
    <dgm:pt modelId="{11394410-AC4F-457B-A2AA-3EB43304E2CC}" type="pres">
      <dgm:prSet presAssocID="{10A334AF-B90B-4809-B094-E0B9D1F5360F}" presName="hierChild4" presStyleCnt="0"/>
      <dgm:spPr/>
    </dgm:pt>
    <dgm:pt modelId="{75F711A7-FFF8-4DB5-ABFF-8C7EFA1D38EE}" type="pres">
      <dgm:prSet presAssocID="{C704B0AA-EBF4-4F65-AF36-521A641BDC4A}" presName="Name50" presStyleLbl="parChTrans1D3" presStyleIdx="2" presStyleCnt="5"/>
      <dgm:spPr/>
      <dgm:t>
        <a:bodyPr/>
        <a:lstStyle/>
        <a:p>
          <a:endParaRPr lang="ru-RU"/>
        </a:p>
      </dgm:t>
    </dgm:pt>
    <dgm:pt modelId="{D6B13C76-0B6B-4486-BBF5-0DE6A7C33DDA}" type="pres">
      <dgm:prSet presAssocID="{D5A45B27-0416-4216-A45D-1B4A18366737}" presName="hierRoot2" presStyleCnt="0">
        <dgm:presLayoutVars>
          <dgm:hierBranch val="r"/>
        </dgm:presLayoutVars>
      </dgm:prSet>
      <dgm:spPr/>
    </dgm:pt>
    <dgm:pt modelId="{E695B3AA-5075-4AC8-AC6A-3BA8B83AA475}" type="pres">
      <dgm:prSet presAssocID="{D5A45B27-0416-4216-A45D-1B4A18366737}" presName="rootComposite" presStyleCnt="0"/>
      <dgm:spPr/>
    </dgm:pt>
    <dgm:pt modelId="{DD8D0EC7-E918-48B9-A3AE-C57E508930C8}" type="pres">
      <dgm:prSet presAssocID="{D5A45B27-0416-4216-A45D-1B4A18366737}" presName="rootText" presStyleLbl="node3" presStyleIdx="2" presStyleCnt="5" custScaleX="2352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BA6E77-A93B-4249-9833-7DF5601093A4}" type="pres">
      <dgm:prSet presAssocID="{D5A45B27-0416-4216-A45D-1B4A18366737}" presName="rootConnector" presStyleLbl="node3" presStyleIdx="2" presStyleCnt="5"/>
      <dgm:spPr/>
      <dgm:t>
        <a:bodyPr/>
        <a:lstStyle/>
        <a:p>
          <a:endParaRPr lang="ru-RU"/>
        </a:p>
      </dgm:t>
    </dgm:pt>
    <dgm:pt modelId="{EB8B62FB-6031-4882-A148-284A40F99506}" type="pres">
      <dgm:prSet presAssocID="{D5A45B27-0416-4216-A45D-1B4A18366737}" presName="hierChild4" presStyleCnt="0"/>
      <dgm:spPr/>
    </dgm:pt>
    <dgm:pt modelId="{10B86C41-E82E-4663-BB43-C20D06BD8AB2}" type="pres">
      <dgm:prSet presAssocID="{D5A45B27-0416-4216-A45D-1B4A18366737}" presName="hierChild5" presStyleCnt="0"/>
      <dgm:spPr/>
    </dgm:pt>
    <dgm:pt modelId="{649304FB-4630-41B3-937A-F560FEF2E658}" type="pres">
      <dgm:prSet presAssocID="{AEF85A1C-22AE-438C-8D6D-0318C1C79E61}" presName="Name50" presStyleLbl="parChTrans1D3" presStyleIdx="3" presStyleCnt="5"/>
      <dgm:spPr/>
      <dgm:t>
        <a:bodyPr/>
        <a:lstStyle/>
        <a:p>
          <a:endParaRPr lang="ru-RU"/>
        </a:p>
      </dgm:t>
    </dgm:pt>
    <dgm:pt modelId="{28FCE73B-740B-4292-9623-0C2168529C2C}" type="pres">
      <dgm:prSet presAssocID="{ED19906D-252E-4ECF-9CE3-ADD54F15BD58}" presName="hierRoot2" presStyleCnt="0">
        <dgm:presLayoutVars>
          <dgm:hierBranch val="r"/>
        </dgm:presLayoutVars>
      </dgm:prSet>
      <dgm:spPr/>
    </dgm:pt>
    <dgm:pt modelId="{F4BBE3C5-4634-4695-A51E-086F00180308}" type="pres">
      <dgm:prSet presAssocID="{ED19906D-252E-4ECF-9CE3-ADD54F15BD58}" presName="rootComposite" presStyleCnt="0"/>
      <dgm:spPr/>
    </dgm:pt>
    <dgm:pt modelId="{5069DC5D-82A2-489E-83CC-5A817529507D}" type="pres">
      <dgm:prSet presAssocID="{ED19906D-252E-4ECF-9CE3-ADD54F15BD58}" presName="rootText" presStyleLbl="node3" presStyleIdx="3" presStyleCnt="5" custScaleX="2408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5E30AD-75BC-4E93-A7C4-486C28CE9C79}" type="pres">
      <dgm:prSet presAssocID="{ED19906D-252E-4ECF-9CE3-ADD54F15BD58}" presName="rootConnector" presStyleLbl="node3" presStyleIdx="3" presStyleCnt="5"/>
      <dgm:spPr/>
      <dgm:t>
        <a:bodyPr/>
        <a:lstStyle/>
        <a:p>
          <a:endParaRPr lang="ru-RU"/>
        </a:p>
      </dgm:t>
    </dgm:pt>
    <dgm:pt modelId="{F5F1B1A7-E205-46DA-BDDD-AA6B976D7893}" type="pres">
      <dgm:prSet presAssocID="{ED19906D-252E-4ECF-9CE3-ADD54F15BD58}" presName="hierChild4" presStyleCnt="0"/>
      <dgm:spPr/>
    </dgm:pt>
    <dgm:pt modelId="{B72DEEC9-CDCE-46A5-8CB1-30B4C6F41FB1}" type="pres">
      <dgm:prSet presAssocID="{ED19906D-252E-4ECF-9CE3-ADD54F15BD58}" presName="hierChild5" presStyleCnt="0"/>
      <dgm:spPr/>
    </dgm:pt>
    <dgm:pt modelId="{DF1AA694-E84B-4374-934F-1B670BF470C2}" type="pres">
      <dgm:prSet presAssocID="{437BD1FE-CFBF-4A9D-99DF-89232083CB14}" presName="Name50" presStyleLbl="parChTrans1D3" presStyleIdx="4" presStyleCnt="5"/>
      <dgm:spPr/>
      <dgm:t>
        <a:bodyPr/>
        <a:lstStyle/>
        <a:p>
          <a:endParaRPr lang="ru-RU"/>
        </a:p>
      </dgm:t>
    </dgm:pt>
    <dgm:pt modelId="{5AA7F817-8461-448E-879C-4529C431A374}" type="pres">
      <dgm:prSet presAssocID="{F0DCB901-DF92-4EF6-99CF-AFA78A076C35}" presName="hierRoot2" presStyleCnt="0">
        <dgm:presLayoutVars>
          <dgm:hierBranch val="r"/>
        </dgm:presLayoutVars>
      </dgm:prSet>
      <dgm:spPr/>
    </dgm:pt>
    <dgm:pt modelId="{58C2E517-3690-400E-B124-86E2511D7290}" type="pres">
      <dgm:prSet presAssocID="{F0DCB901-DF92-4EF6-99CF-AFA78A076C35}" presName="rootComposite" presStyleCnt="0"/>
      <dgm:spPr/>
    </dgm:pt>
    <dgm:pt modelId="{38F86731-C2A9-445A-980D-7E1DF1591276}" type="pres">
      <dgm:prSet presAssocID="{F0DCB901-DF92-4EF6-99CF-AFA78A076C35}" presName="rootText" presStyleLbl="node3" presStyleIdx="4" presStyleCnt="5" custScaleX="2159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41FDFF-F1C4-4363-9F69-AD4DBB431133}" type="pres">
      <dgm:prSet presAssocID="{F0DCB901-DF92-4EF6-99CF-AFA78A076C35}" presName="rootConnector" presStyleLbl="node3" presStyleIdx="4" presStyleCnt="5"/>
      <dgm:spPr/>
      <dgm:t>
        <a:bodyPr/>
        <a:lstStyle/>
        <a:p>
          <a:endParaRPr lang="ru-RU"/>
        </a:p>
      </dgm:t>
    </dgm:pt>
    <dgm:pt modelId="{8C087301-C004-4772-B9D8-1859251B8F20}" type="pres">
      <dgm:prSet presAssocID="{F0DCB901-DF92-4EF6-99CF-AFA78A076C35}" presName="hierChild4" presStyleCnt="0"/>
      <dgm:spPr/>
    </dgm:pt>
    <dgm:pt modelId="{A8F5DB66-BF88-46ED-A8AE-23560BBDF11B}" type="pres">
      <dgm:prSet presAssocID="{F0DCB901-DF92-4EF6-99CF-AFA78A076C35}" presName="hierChild5" presStyleCnt="0"/>
      <dgm:spPr/>
    </dgm:pt>
    <dgm:pt modelId="{31CA8339-D2C0-4D48-8BD4-2B0B096363B1}" type="pres">
      <dgm:prSet presAssocID="{10A334AF-B90B-4809-B094-E0B9D1F5360F}" presName="hierChild5" presStyleCnt="0"/>
      <dgm:spPr/>
    </dgm:pt>
    <dgm:pt modelId="{D76CFA92-DE15-4F74-99F0-65F44493AF82}" type="pres">
      <dgm:prSet presAssocID="{EBA4E4B8-37E9-4E36-9F4B-A50829E85899}" presName="hierChild3" presStyleCnt="0"/>
      <dgm:spPr/>
    </dgm:pt>
  </dgm:ptLst>
  <dgm:cxnLst>
    <dgm:cxn modelId="{1AA397C3-2FDA-4366-9725-8A070470DC67}" type="presOf" srcId="{DEF224A2-371A-4DF2-8A79-1CA5ED011C0A}" destId="{81FCCF35-093A-4EC9-9879-D65D146C9396}" srcOrd="0" destOrd="0" presId="urn:microsoft.com/office/officeart/2005/8/layout/orgChart1"/>
    <dgm:cxn modelId="{E5D1AFAA-30CE-4C5C-A485-733C3CD98FEF}" srcId="{10A334AF-B90B-4809-B094-E0B9D1F5360F}" destId="{D5A45B27-0416-4216-A45D-1B4A18366737}" srcOrd="0" destOrd="0" parTransId="{C704B0AA-EBF4-4F65-AF36-521A641BDC4A}" sibTransId="{2863DE7A-DFB6-4A96-B568-A7745AA9E9C1}"/>
    <dgm:cxn modelId="{EBCE23AB-C860-4FDE-ABD1-8E592F8B6028}" type="presOf" srcId="{D5A45B27-0416-4216-A45D-1B4A18366737}" destId="{DD8D0EC7-E918-48B9-A3AE-C57E508930C8}" srcOrd="0" destOrd="0" presId="urn:microsoft.com/office/officeart/2005/8/layout/orgChart1"/>
    <dgm:cxn modelId="{E698B1E8-67A3-4D4C-8D03-594FA2BCD4BC}" srcId="{DEF224A2-371A-4DF2-8A79-1CA5ED011C0A}" destId="{EBA4E4B8-37E9-4E36-9F4B-A50829E85899}" srcOrd="0" destOrd="0" parTransId="{751947AE-83B6-40C7-91A6-18F871474F2E}" sibTransId="{62BAFFBB-2062-4ECE-8674-751DFCF9C448}"/>
    <dgm:cxn modelId="{2966432D-15FE-4223-A9D0-F669C270462E}" srcId="{EBA4E4B8-37E9-4E36-9F4B-A50829E85899}" destId="{10A334AF-B90B-4809-B094-E0B9D1F5360F}" srcOrd="1" destOrd="0" parTransId="{95E41BDD-0E45-4D56-AB9C-2BD4A4ADC87E}" sibTransId="{88397FAF-6B8F-426A-9F9A-E3ECEDAD811A}"/>
    <dgm:cxn modelId="{BF90F31C-AB95-4F24-B754-95F0EF097453}" srcId="{F9471573-3990-4375-BD7A-FAD1A37E8BF4}" destId="{C0968335-9139-4991-81C0-6AA5B2DE0CC6}" srcOrd="1" destOrd="0" parTransId="{885FF9FD-0C25-46F6-A785-3037A5DB5558}" sibTransId="{9ABE3B84-4115-4897-BC7D-FE5F4812D6BC}"/>
    <dgm:cxn modelId="{478DEEDB-1EF0-415A-B57D-84D9A191013B}" type="presOf" srcId="{885FF9FD-0C25-46F6-A785-3037A5DB5558}" destId="{CB87399F-2FD0-44A9-8A85-B29FF6851C67}" srcOrd="0" destOrd="0" presId="urn:microsoft.com/office/officeart/2005/8/layout/orgChart1"/>
    <dgm:cxn modelId="{FA2CE50F-CE29-4C60-ACEA-A0B4E2C62BB4}" srcId="{10A334AF-B90B-4809-B094-E0B9D1F5360F}" destId="{ED19906D-252E-4ECF-9CE3-ADD54F15BD58}" srcOrd="1" destOrd="0" parTransId="{AEF85A1C-22AE-438C-8D6D-0318C1C79E61}" sibTransId="{E7BED51E-FD2E-4E39-8811-ACBD1778050E}"/>
    <dgm:cxn modelId="{9DAD6C17-F3C3-455C-8E77-C6434B569589}" type="presOf" srcId="{E40B121C-EE73-4A65-B203-731775586572}" destId="{E88BB217-DE5B-4550-A5FC-BF793F604E00}" srcOrd="0" destOrd="0" presId="urn:microsoft.com/office/officeart/2005/8/layout/orgChart1"/>
    <dgm:cxn modelId="{C536FA5E-CB83-426C-B81C-C3903B01DD11}" type="presOf" srcId="{95E41BDD-0E45-4D56-AB9C-2BD4A4ADC87E}" destId="{23A7820B-F1DE-460E-88CF-C55166C3E5E7}" srcOrd="0" destOrd="0" presId="urn:microsoft.com/office/officeart/2005/8/layout/orgChart1"/>
    <dgm:cxn modelId="{43D747FE-3428-43F6-AEBB-CB1A46219369}" type="presOf" srcId="{AEF85A1C-22AE-438C-8D6D-0318C1C79E61}" destId="{649304FB-4630-41B3-937A-F560FEF2E658}" srcOrd="0" destOrd="0" presId="urn:microsoft.com/office/officeart/2005/8/layout/orgChart1"/>
    <dgm:cxn modelId="{DB15EA7D-1179-42AA-AEEE-70B83F950B51}" type="presOf" srcId="{10A334AF-B90B-4809-B094-E0B9D1F5360F}" destId="{66526D00-C9AD-443A-8EF8-5411C66978F6}" srcOrd="0" destOrd="0" presId="urn:microsoft.com/office/officeart/2005/8/layout/orgChart1"/>
    <dgm:cxn modelId="{532E60E3-F891-4B00-A680-DE80BC1BA668}" type="presOf" srcId="{F9471573-3990-4375-BD7A-FAD1A37E8BF4}" destId="{5074CC28-7CA3-41EA-9B30-C3C4B5B725AD}" srcOrd="1" destOrd="0" presId="urn:microsoft.com/office/officeart/2005/8/layout/orgChart1"/>
    <dgm:cxn modelId="{6AAE1638-B34C-438C-9CDA-E2A8CFFB4F07}" type="presOf" srcId="{EBA4E4B8-37E9-4E36-9F4B-A50829E85899}" destId="{226B8CDD-269C-4728-99ED-3DF414C0AFFA}" srcOrd="1" destOrd="0" presId="urn:microsoft.com/office/officeart/2005/8/layout/orgChart1"/>
    <dgm:cxn modelId="{927EF639-B613-45C5-B1C1-F798251EF460}" type="presOf" srcId="{F0DCB901-DF92-4EF6-99CF-AFA78A076C35}" destId="{38F86731-C2A9-445A-980D-7E1DF1591276}" srcOrd="0" destOrd="0" presId="urn:microsoft.com/office/officeart/2005/8/layout/orgChart1"/>
    <dgm:cxn modelId="{7D517334-C3AA-4C58-ACA7-07BC05D42CFD}" srcId="{EBA4E4B8-37E9-4E36-9F4B-A50829E85899}" destId="{F9471573-3990-4375-BD7A-FAD1A37E8BF4}" srcOrd="0" destOrd="0" parTransId="{4BE8573F-E9AC-41F3-AB06-69465E51E35E}" sibTransId="{75449CFF-1F8A-4C09-A25F-192F54294700}"/>
    <dgm:cxn modelId="{C976AB96-236C-4B0E-9E78-ABC2486FC773}" type="presOf" srcId="{F9471573-3990-4375-BD7A-FAD1A37E8BF4}" destId="{0437C531-53CB-4928-8A5D-7FB9664797EE}" srcOrd="0" destOrd="0" presId="urn:microsoft.com/office/officeart/2005/8/layout/orgChart1"/>
    <dgm:cxn modelId="{C7D73A34-C47A-4E1D-9764-7781A2DDFF68}" type="presOf" srcId="{CAAC2FBA-3CE2-4552-A1C7-780418CC796C}" destId="{00DC4CDD-117E-4E0F-8397-DAAFD5F28DFA}" srcOrd="1" destOrd="0" presId="urn:microsoft.com/office/officeart/2005/8/layout/orgChart1"/>
    <dgm:cxn modelId="{EAA232D9-FACF-4A3A-919A-9DB2C0280A30}" type="presOf" srcId="{D5A45B27-0416-4216-A45D-1B4A18366737}" destId="{46BA6E77-A93B-4249-9833-7DF5601093A4}" srcOrd="1" destOrd="0" presId="urn:microsoft.com/office/officeart/2005/8/layout/orgChart1"/>
    <dgm:cxn modelId="{A59E5188-EE32-4682-A18C-11280796B871}" type="presOf" srcId="{10A334AF-B90B-4809-B094-E0B9D1F5360F}" destId="{AB1C8A3F-FD87-444D-9641-F93F21C2F7D2}" srcOrd="1" destOrd="0" presId="urn:microsoft.com/office/officeart/2005/8/layout/orgChart1"/>
    <dgm:cxn modelId="{D468C2C4-F83B-40C9-87E5-FD76E96915A2}" type="presOf" srcId="{EBA4E4B8-37E9-4E36-9F4B-A50829E85899}" destId="{86B3FA82-C11B-4210-B04B-DB45C58C442B}" srcOrd="0" destOrd="0" presId="urn:microsoft.com/office/officeart/2005/8/layout/orgChart1"/>
    <dgm:cxn modelId="{47C26E06-84AC-4EF5-8F20-C8E4A6153BCA}" type="presOf" srcId="{ED19906D-252E-4ECF-9CE3-ADD54F15BD58}" destId="{0D5E30AD-75BC-4E93-A7C4-486C28CE9C79}" srcOrd="1" destOrd="0" presId="urn:microsoft.com/office/officeart/2005/8/layout/orgChart1"/>
    <dgm:cxn modelId="{0BE3890D-412B-42B9-9E96-F989D7EF0E46}" type="presOf" srcId="{C0968335-9139-4991-81C0-6AA5B2DE0CC6}" destId="{8DF91862-158E-4A6C-BDC4-0B07419F29AA}" srcOrd="1" destOrd="0" presId="urn:microsoft.com/office/officeart/2005/8/layout/orgChart1"/>
    <dgm:cxn modelId="{60CAF423-0CFE-4D06-B33D-5F8162829197}" type="presOf" srcId="{4BE8573F-E9AC-41F3-AB06-69465E51E35E}" destId="{D1F09BAB-94C1-48D7-B3F9-E8E517ED93AA}" srcOrd="0" destOrd="0" presId="urn:microsoft.com/office/officeart/2005/8/layout/orgChart1"/>
    <dgm:cxn modelId="{9096B0A6-C557-43D5-890E-6EDF25BD715D}" type="presOf" srcId="{ED19906D-252E-4ECF-9CE3-ADD54F15BD58}" destId="{5069DC5D-82A2-489E-83CC-5A817529507D}" srcOrd="0" destOrd="0" presId="urn:microsoft.com/office/officeart/2005/8/layout/orgChart1"/>
    <dgm:cxn modelId="{E9F9BF69-3753-42DA-AB6E-7AB7FF293835}" type="presOf" srcId="{C704B0AA-EBF4-4F65-AF36-521A641BDC4A}" destId="{75F711A7-FFF8-4DB5-ABFF-8C7EFA1D38EE}" srcOrd="0" destOrd="0" presId="urn:microsoft.com/office/officeart/2005/8/layout/orgChart1"/>
    <dgm:cxn modelId="{5E7546C2-ECD6-4189-A490-A2765E941B63}" srcId="{10A334AF-B90B-4809-B094-E0B9D1F5360F}" destId="{F0DCB901-DF92-4EF6-99CF-AFA78A076C35}" srcOrd="2" destOrd="0" parTransId="{437BD1FE-CFBF-4A9D-99DF-89232083CB14}" sibTransId="{C66F442F-8CB5-4A62-80F5-23D7862115AF}"/>
    <dgm:cxn modelId="{58700AF5-020F-4644-903F-858323E1FF35}" type="presOf" srcId="{437BD1FE-CFBF-4A9D-99DF-89232083CB14}" destId="{DF1AA694-E84B-4374-934F-1B670BF470C2}" srcOrd="0" destOrd="0" presId="urn:microsoft.com/office/officeart/2005/8/layout/orgChart1"/>
    <dgm:cxn modelId="{75DC9812-50E5-46C9-989E-3360A6E586C1}" type="presOf" srcId="{CAAC2FBA-3CE2-4552-A1C7-780418CC796C}" destId="{20E168F2-FE69-40F5-B55D-E65BD6D51007}" srcOrd="0" destOrd="0" presId="urn:microsoft.com/office/officeart/2005/8/layout/orgChart1"/>
    <dgm:cxn modelId="{5DAE0437-6259-49BA-95BA-FA078DBBB2A0}" type="presOf" srcId="{F0DCB901-DF92-4EF6-99CF-AFA78A076C35}" destId="{6541FDFF-F1C4-4363-9F69-AD4DBB431133}" srcOrd="1" destOrd="0" presId="urn:microsoft.com/office/officeart/2005/8/layout/orgChart1"/>
    <dgm:cxn modelId="{5595E184-B256-488D-A3B6-586FABB3C416}" type="presOf" srcId="{C0968335-9139-4991-81C0-6AA5B2DE0CC6}" destId="{FCB52812-3A2A-4663-98E2-C24884D83398}" srcOrd="0" destOrd="0" presId="urn:microsoft.com/office/officeart/2005/8/layout/orgChart1"/>
    <dgm:cxn modelId="{329DCB30-D168-4BCF-AD0E-B4819F032011}" srcId="{F9471573-3990-4375-BD7A-FAD1A37E8BF4}" destId="{CAAC2FBA-3CE2-4552-A1C7-780418CC796C}" srcOrd="0" destOrd="0" parTransId="{E40B121C-EE73-4A65-B203-731775586572}" sibTransId="{BF8E8222-7A8D-40FE-8A31-A172D9D2BAFA}"/>
    <dgm:cxn modelId="{F7FB9C9C-4879-4E4F-92AB-E83C9CD3C030}" type="presParOf" srcId="{81FCCF35-093A-4EC9-9879-D65D146C9396}" destId="{20EF3FDC-3652-4455-92AA-310DD454E1F3}" srcOrd="0" destOrd="0" presId="urn:microsoft.com/office/officeart/2005/8/layout/orgChart1"/>
    <dgm:cxn modelId="{8CC3E201-30F8-4622-B5B1-40EE74A09F76}" type="presParOf" srcId="{20EF3FDC-3652-4455-92AA-310DD454E1F3}" destId="{0FA30B13-05A1-4C18-910E-7DED3C00DDBE}" srcOrd="0" destOrd="0" presId="urn:microsoft.com/office/officeart/2005/8/layout/orgChart1"/>
    <dgm:cxn modelId="{988F8A14-30AF-45C2-BFAB-7066162D6E13}" type="presParOf" srcId="{0FA30B13-05A1-4C18-910E-7DED3C00DDBE}" destId="{86B3FA82-C11B-4210-B04B-DB45C58C442B}" srcOrd="0" destOrd="0" presId="urn:microsoft.com/office/officeart/2005/8/layout/orgChart1"/>
    <dgm:cxn modelId="{5807F441-E1E0-4EF8-9179-3AF7C9938206}" type="presParOf" srcId="{0FA30B13-05A1-4C18-910E-7DED3C00DDBE}" destId="{226B8CDD-269C-4728-99ED-3DF414C0AFFA}" srcOrd="1" destOrd="0" presId="urn:microsoft.com/office/officeart/2005/8/layout/orgChart1"/>
    <dgm:cxn modelId="{6BDEBCBC-A4BA-41EE-A7EF-CCE87A5064D9}" type="presParOf" srcId="{20EF3FDC-3652-4455-92AA-310DD454E1F3}" destId="{2C48999E-8C83-4993-8CF4-CE2C5642AB02}" srcOrd="1" destOrd="0" presId="urn:microsoft.com/office/officeart/2005/8/layout/orgChart1"/>
    <dgm:cxn modelId="{6BC28A7F-E945-472A-9133-B47F64F01097}" type="presParOf" srcId="{2C48999E-8C83-4993-8CF4-CE2C5642AB02}" destId="{D1F09BAB-94C1-48D7-B3F9-E8E517ED93AA}" srcOrd="0" destOrd="0" presId="urn:microsoft.com/office/officeart/2005/8/layout/orgChart1"/>
    <dgm:cxn modelId="{C9288F29-CABF-4BC5-93BF-E29FC3AB7A38}" type="presParOf" srcId="{2C48999E-8C83-4993-8CF4-CE2C5642AB02}" destId="{0B011B12-CB0F-4F21-8E12-6681E96C5073}" srcOrd="1" destOrd="0" presId="urn:microsoft.com/office/officeart/2005/8/layout/orgChart1"/>
    <dgm:cxn modelId="{BE5EB25D-28A0-4B05-A089-D3EF690ADCAA}" type="presParOf" srcId="{0B011B12-CB0F-4F21-8E12-6681E96C5073}" destId="{6ABDB18D-0393-400D-9492-27482995D645}" srcOrd="0" destOrd="0" presId="urn:microsoft.com/office/officeart/2005/8/layout/orgChart1"/>
    <dgm:cxn modelId="{37BF61AE-545C-4E8C-A278-F0A05210C9C9}" type="presParOf" srcId="{6ABDB18D-0393-400D-9492-27482995D645}" destId="{0437C531-53CB-4928-8A5D-7FB9664797EE}" srcOrd="0" destOrd="0" presId="urn:microsoft.com/office/officeart/2005/8/layout/orgChart1"/>
    <dgm:cxn modelId="{83EECE0E-7231-4958-8B5D-29C0BC67BDAF}" type="presParOf" srcId="{6ABDB18D-0393-400D-9492-27482995D645}" destId="{5074CC28-7CA3-41EA-9B30-C3C4B5B725AD}" srcOrd="1" destOrd="0" presId="urn:microsoft.com/office/officeart/2005/8/layout/orgChart1"/>
    <dgm:cxn modelId="{BB9A793B-E962-4A4E-9782-38263120B1EB}" type="presParOf" srcId="{0B011B12-CB0F-4F21-8E12-6681E96C5073}" destId="{9DD351F8-898D-45A7-9EAA-9C00FF9DAB16}" srcOrd="1" destOrd="0" presId="urn:microsoft.com/office/officeart/2005/8/layout/orgChart1"/>
    <dgm:cxn modelId="{9B450411-7786-486E-95F5-7CAA925032D6}" type="presParOf" srcId="{9DD351F8-898D-45A7-9EAA-9C00FF9DAB16}" destId="{E88BB217-DE5B-4550-A5FC-BF793F604E00}" srcOrd="0" destOrd="0" presId="urn:microsoft.com/office/officeart/2005/8/layout/orgChart1"/>
    <dgm:cxn modelId="{42BF7EE5-0379-4CD7-A805-821E204F9DB8}" type="presParOf" srcId="{9DD351F8-898D-45A7-9EAA-9C00FF9DAB16}" destId="{CC127F29-B50A-4E4B-BC1E-C934A048D640}" srcOrd="1" destOrd="0" presId="urn:microsoft.com/office/officeart/2005/8/layout/orgChart1"/>
    <dgm:cxn modelId="{FCDEB21B-CCE2-4DCC-AEF1-B7DE9B084A40}" type="presParOf" srcId="{CC127F29-B50A-4E4B-BC1E-C934A048D640}" destId="{90CF8917-AD58-448F-A2BA-A904CD492832}" srcOrd="0" destOrd="0" presId="urn:microsoft.com/office/officeart/2005/8/layout/orgChart1"/>
    <dgm:cxn modelId="{E73B8DA8-3EE4-412A-A364-D039F1F3E200}" type="presParOf" srcId="{90CF8917-AD58-448F-A2BA-A904CD492832}" destId="{20E168F2-FE69-40F5-B55D-E65BD6D51007}" srcOrd="0" destOrd="0" presId="urn:microsoft.com/office/officeart/2005/8/layout/orgChart1"/>
    <dgm:cxn modelId="{48AE8501-DDB8-45DD-90F8-7DF34924A2F2}" type="presParOf" srcId="{90CF8917-AD58-448F-A2BA-A904CD492832}" destId="{00DC4CDD-117E-4E0F-8397-DAAFD5F28DFA}" srcOrd="1" destOrd="0" presId="urn:microsoft.com/office/officeart/2005/8/layout/orgChart1"/>
    <dgm:cxn modelId="{C1005E5B-421B-4D05-A60A-6EC6FF3F2CF6}" type="presParOf" srcId="{CC127F29-B50A-4E4B-BC1E-C934A048D640}" destId="{EC16B458-237F-450B-8E5B-91BF99FA757F}" srcOrd="1" destOrd="0" presId="urn:microsoft.com/office/officeart/2005/8/layout/orgChart1"/>
    <dgm:cxn modelId="{83F6DD1B-C01A-4BFC-9D59-7F90EA92E919}" type="presParOf" srcId="{CC127F29-B50A-4E4B-BC1E-C934A048D640}" destId="{1728F4E4-1B13-412C-99D6-B3B473A46622}" srcOrd="2" destOrd="0" presId="urn:microsoft.com/office/officeart/2005/8/layout/orgChart1"/>
    <dgm:cxn modelId="{CC8C0592-E3B3-4763-82A0-D2A93C9FC0FD}" type="presParOf" srcId="{9DD351F8-898D-45A7-9EAA-9C00FF9DAB16}" destId="{CB87399F-2FD0-44A9-8A85-B29FF6851C67}" srcOrd="2" destOrd="0" presId="urn:microsoft.com/office/officeart/2005/8/layout/orgChart1"/>
    <dgm:cxn modelId="{646DBB2B-F1A8-4A8C-AC19-6B8C3B051B85}" type="presParOf" srcId="{9DD351F8-898D-45A7-9EAA-9C00FF9DAB16}" destId="{27AE6674-63D1-4A53-8666-8C4EB0552A8E}" srcOrd="3" destOrd="0" presId="urn:microsoft.com/office/officeart/2005/8/layout/orgChart1"/>
    <dgm:cxn modelId="{6155BB2A-6774-4C7D-94AA-BF151C7E77DC}" type="presParOf" srcId="{27AE6674-63D1-4A53-8666-8C4EB0552A8E}" destId="{039B63B1-EC45-456E-8853-7693E75C7BF3}" srcOrd="0" destOrd="0" presId="urn:microsoft.com/office/officeart/2005/8/layout/orgChart1"/>
    <dgm:cxn modelId="{DBDF6964-FE2E-416D-81CD-1487ABB6F069}" type="presParOf" srcId="{039B63B1-EC45-456E-8853-7693E75C7BF3}" destId="{FCB52812-3A2A-4663-98E2-C24884D83398}" srcOrd="0" destOrd="0" presId="urn:microsoft.com/office/officeart/2005/8/layout/orgChart1"/>
    <dgm:cxn modelId="{61D0B0E6-0DD2-47BA-868D-0C3369A84F9E}" type="presParOf" srcId="{039B63B1-EC45-456E-8853-7693E75C7BF3}" destId="{8DF91862-158E-4A6C-BDC4-0B07419F29AA}" srcOrd="1" destOrd="0" presId="urn:microsoft.com/office/officeart/2005/8/layout/orgChart1"/>
    <dgm:cxn modelId="{D26CE158-D4C8-4B70-8C96-8859F426A838}" type="presParOf" srcId="{27AE6674-63D1-4A53-8666-8C4EB0552A8E}" destId="{9BC8601E-2744-4220-BE16-0B19BA64BD17}" srcOrd="1" destOrd="0" presId="urn:microsoft.com/office/officeart/2005/8/layout/orgChart1"/>
    <dgm:cxn modelId="{BD89B1E3-40A8-4450-B410-56DCB3B8B484}" type="presParOf" srcId="{27AE6674-63D1-4A53-8666-8C4EB0552A8E}" destId="{DCC8E251-16C7-49FC-8701-BFF6AC1881ED}" srcOrd="2" destOrd="0" presId="urn:microsoft.com/office/officeart/2005/8/layout/orgChart1"/>
    <dgm:cxn modelId="{482766F8-7D24-4D55-982C-7144E0CC7CBF}" type="presParOf" srcId="{0B011B12-CB0F-4F21-8E12-6681E96C5073}" destId="{D0F3E887-4A35-4AA6-8C76-FEAF3879CE90}" srcOrd="2" destOrd="0" presId="urn:microsoft.com/office/officeart/2005/8/layout/orgChart1"/>
    <dgm:cxn modelId="{03870128-D745-4976-BA2C-8508CBC32223}" type="presParOf" srcId="{2C48999E-8C83-4993-8CF4-CE2C5642AB02}" destId="{23A7820B-F1DE-460E-88CF-C55166C3E5E7}" srcOrd="2" destOrd="0" presId="urn:microsoft.com/office/officeart/2005/8/layout/orgChart1"/>
    <dgm:cxn modelId="{7276FEB4-C670-4885-9D6D-E3200F9C8447}" type="presParOf" srcId="{2C48999E-8C83-4993-8CF4-CE2C5642AB02}" destId="{2FA50C41-0BC0-4D22-8268-1E013B3B520A}" srcOrd="3" destOrd="0" presId="urn:microsoft.com/office/officeart/2005/8/layout/orgChart1"/>
    <dgm:cxn modelId="{43D34D31-1344-425E-BC10-1C3E4A6728C7}" type="presParOf" srcId="{2FA50C41-0BC0-4D22-8268-1E013B3B520A}" destId="{0AB525CF-86C8-470E-8594-D00229BFCE33}" srcOrd="0" destOrd="0" presId="urn:microsoft.com/office/officeart/2005/8/layout/orgChart1"/>
    <dgm:cxn modelId="{65FF95EF-F37E-440B-B257-6AED95AB061F}" type="presParOf" srcId="{0AB525CF-86C8-470E-8594-D00229BFCE33}" destId="{66526D00-C9AD-443A-8EF8-5411C66978F6}" srcOrd="0" destOrd="0" presId="urn:microsoft.com/office/officeart/2005/8/layout/orgChart1"/>
    <dgm:cxn modelId="{AB09DF08-CB97-41EB-A9D7-8F75B84E1482}" type="presParOf" srcId="{0AB525CF-86C8-470E-8594-D00229BFCE33}" destId="{AB1C8A3F-FD87-444D-9641-F93F21C2F7D2}" srcOrd="1" destOrd="0" presId="urn:microsoft.com/office/officeart/2005/8/layout/orgChart1"/>
    <dgm:cxn modelId="{EBD15A69-5D66-4CDC-9DA6-363B62214992}" type="presParOf" srcId="{2FA50C41-0BC0-4D22-8268-1E013B3B520A}" destId="{11394410-AC4F-457B-A2AA-3EB43304E2CC}" srcOrd="1" destOrd="0" presId="urn:microsoft.com/office/officeart/2005/8/layout/orgChart1"/>
    <dgm:cxn modelId="{BBA4E192-1CE6-4FF3-A38B-D123CEA6F963}" type="presParOf" srcId="{11394410-AC4F-457B-A2AA-3EB43304E2CC}" destId="{75F711A7-FFF8-4DB5-ABFF-8C7EFA1D38EE}" srcOrd="0" destOrd="0" presId="urn:microsoft.com/office/officeart/2005/8/layout/orgChart1"/>
    <dgm:cxn modelId="{B463E248-39F4-4EE7-804B-6103B2818930}" type="presParOf" srcId="{11394410-AC4F-457B-A2AA-3EB43304E2CC}" destId="{D6B13C76-0B6B-4486-BBF5-0DE6A7C33DDA}" srcOrd="1" destOrd="0" presId="urn:microsoft.com/office/officeart/2005/8/layout/orgChart1"/>
    <dgm:cxn modelId="{66CFAB05-1AB8-4736-B4A2-70B1224A53D8}" type="presParOf" srcId="{D6B13C76-0B6B-4486-BBF5-0DE6A7C33DDA}" destId="{E695B3AA-5075-4AC8-AC6A-3BA8B83AA475}" srcOrd="0" destOrd="0" presId="urn:microsoft.com/office/officeart/2005/8/layout/orgChart1"/>
    <dgm:cxn modelId="{EE4AC791-60A0-4004-8144-A274DDE65BE2}" type="presParOf" srcId="{E695B3AA-5075-4AC8-AC6A-3BA8B83AA475}" destId="{DD8D0EC7-E918-48B9-A3AE-C57E508930C8}" srcOrd="0" destOrd="0" presId="urn:microsoft.com/office/officeart/2005/8/layout/orgChart1"/>
    <dgm:cxn modelId="{6A1767DE-A922-41C9-AF1D-96B450F008E5}" type="presParOf" srcId="{E695B3AA-5075-4AC8-AC6A-3BA8B83AA475}" destId="{46BA6E77-A93B-4249-9833-7DF5601093A4}" srcOrd="1" destOrd="0" presId="urn:microsoft.com/office/officeart/2005/8/layout/orgChart1"/>
    <dgm:cxn modelId="{6A90B442-51F3-495A-823E-B0658FB2A4FB}" type="presParOf" srcId="{D6B13C76-0B6B-4486-BBF5-0DE6A7C33DDA}" destId="{EB8B62FB-6031-4882-A148-284A40F99506}" srcOrd="1" destOrd="0" presId="urn:microsoft.com/office/officeart/2005/8/layout/orgChart1"/>
    <dgm:cxn modelId="{1D063949-EE43-4620-8BDE-A0D784283EE1}" type="presParOf" srcId="{D6B13C76-0B6B-4486-BBF5-0DE6A7C33DDA}" destId="{10B86C41-E82E-4663-BB43-C20D06BD8AB2}" srcOrd="2" destOrd="0" presId="urn:microsoft.com/office/officeart/2005/8/layout/orgChart1"/>
    <dgm:cxn modelId="{E0A6D578-F73C-46B6-BB4C-D62697CF2D4F}" type="presParOf" srcId="{11394410-AC4F-457B-A2AA-3EB43304E2CC}" destId="{649304FB-4630-41B3-937A-F560FEF2E658}" srcOrd="2" destOrd="0" presId="urn:microsoft.com/office/officeart/2005/8/layout/orgChart1"/>
    <dgm:cxn modelId="{C02B83C3-1AAE-433E-B0A7-6580B0B57EDD}" type="presParOf" srcId="{11394410-AC4F-457B-A2AA-3EB43304E2CC}" destId="{28FCE73B-740B-4292-9623-0C2168529C2C}" srcOrd="3" destOrd="0" presId="urn:microsoft.com/office/officeart/2005/8/layout/orgChart1"/>
    <dgm:cxn modelId="{5508B4D6-D068-437D-B737-A51384FE99AD}" type="presParOf" srcId="{28FCE73B-740B-4292-9623-0C2168529C2C}" destId="{F4BBE3C5-4634-4695-A51E-086F00180308}" srcOrd="0" destOrd="0" presId="urn:microsoft.com/office/officeart/2005/8/layout/orgChart1"/>
    <dgm:cxn modelId="{B6DB647B-0E3D-4C1A-B94A-9DB7265C1684}" type="presParOf" srcId="{F4BBE3C5-4634-4695-A51E-086F00180308}" destId="{5069DC5D-82A2-489E-83CC-5A817529507D}" srcOrd="0" destOrd="0" presId="urn:microsoft.com/office/officeart/2005/8/layout/orgChart1"/>
    <dgm:cxn modelId="{3B16A35E-E32E-4B7C-B725-74CE855B4AF2}" type="presParOf" srcId="{F4BBE3C5-4634-4695-A51E-086F00180308}" destId="{0D5E30AD-75BC-4E93-A7C4-486C28CE9C79}" srcOrd="1" destOrd="0" presId="urn:microsoft.com/office/officeart/2005/8/layout/orgChart1"/>
    <dgm:cxn modelId="{5DC32E46-E00C-4020-A604-9DDD79BF864F}" type="presParOf" srcId="{28FCE73B-740B-4292-9623-0C2168529C2C}" destId="{F5F1B1A7-E205-46DA-BDDD-AA6B976D7893}" srcOrd="1" destOrd="0" presId="urn:microsoft.com/office/officeart/2005/8/layout/orgChart1"/>
    <dgm:cxn modelId="{CB951463-B9FF-4F5D-8AA4-6D456BBA69EE}" type="presParOf" srcId="{28FCE73B-740B-4292-9623-0C2168529C2C}" destId="{B72DEEC9-CDCE-46A5-8CB1-30B4C6F41FB1}" srcOrd="2" destOrd="0" presId="urn:microsoft.com/office/officeart/2005/8/layout/orgChart1"/>
    <dgm:cxn modelId="{33AD7ECD-1D26-4F7B-9D58-E130B1738155}" type="presParOf" srcId="{11394410-AC4F-457B-A2AA-3EB43304E2CC}" destId="{DF1AA694-E84B-4374-934F-1B670BF470C2}" srcOrd="4" destOrd="0" presId="urn:microsoft.com/office/officeart/2005/8/layout/orgChart1"/>
    <dgm:cxn modelId="{9BECF236-EE37-463D-9CC2-7E9C5B0EE1DD}" type="presParOf" srcId="{11394410-AC4F-457B-A2AA-3EB43304E2CC}" destId="{5AA7F817-8461-448E-879C-4529C431A374}" srcOrd="5" destOrd="0" presId="urn:microsoft.com/office/officeart/2005/8/layout/orgChart1"/>
    <dgm:cxn modelId="{FFFF821D-4B9A-430F-93CF-87279CDDCE85}" type="presParOf" srcId="{5AA7F817-8461-448E-879C-4529C431A374}" destId="{58C2E517-3690-400E-B124-86E2511D7290}" srcOrd="0" destOrd="0" presId="urn:microsoft.com/office/officeart/2005/8/layout/orgChart1"/>
    <dgm:cxn modelId="{D4018836-7F8B-459E-853B-B7021F19B80B}" type="presParOf" srcId="{58C2E517-3690-400E-B124-86E2511D7290}" destId="{38F86731-C2A9-445A-980D-7E1DF1591276}" srcOrd="0" destOrd="0" presId="urn:microsoft.com/office/officeart/2005/8/layout/orgChart1"/>
    <dgm:cxn modelId="{A143B062-5229-4562-AE9B-6D9FA4A4434E}" type="presParOf" srcId="{58C2E517-3690-400E-B124-86E2511D7290}" destId="{6541FDFF-F1C4-4363-9F69-AD4DBB431133}" srcOrd="1" destOrd="0" presId="urn:microsoft.com/office/officeart/2005/8/layout/orgChart1"/>
    <dgm:cxn modelId="{2B5C057F-9C8D-414C-AB4D-CEF8C4DF5DD9}" type="presParOf" srcId="{5AA7F817-8461-448E-879C-4529C431A374}" destId="{8C087301-C004-4772-B9D8-1859251B8F20}" srcOrd="1" destOrd="0" presId="urn:microsoft.com/office/officeart/2005/8/layout/orgChart1"/>
    <dgm:cxn modelId="{2E28AD4D-CD60-4A66-B7A8-728008E4EE4E}" type="presParOf" srcId="{5AA7F817-8461-448E-879C-4529C431A374}" destId="{A8F5DB66-BF88-46ED-A8AE-23560BBDF11B}" srcOrd="2" destOrd="0" presId="urn:microsoft.com/office/officeart/2005/8/layout/orgChart1"/>
    <dgm:cxn modelId="{078C2381-4635-4D57-8D6E-2543C27FB930}" type="presParOf" srcId="{2FA50C41-0BC0-4D22-8268-1E013B3B520A}" destId="{31CA8339-D2C0-4D48-8BD4-2B0B096363B1}" srcOrd="2" destOrd="0" presId="urn:microsoft.com/office/officeart/2005/8/layout/orgChart1"/>
    <dgm:cxn modelId="{690298FE-5F0B-4A43-93AF-1DF6AC6E50AA}" type="presParOf" srcId="{20EF3FDC-3652-4455-92AA-310DD454E1F3}" destId="{D76CFA92-DE15-4F74-99F0-65F44493AF8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156478-135D-4BAA-9A93-DB5A0FA27F5B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</dgm:pt>
    <dgm:pt modelId="{1DA0A902-9D81-45B4-8416-A0893988ECF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C</a:t>
          </a: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оли</a:t>
          </a:r>
        </a:p>
      </dgm:t>
    </dgm:pt>
    <dgm:pt modelId="{4C890384-137D-4259-A1F0-742DB465173B}" type="parTrans" cxnId="{8FB24522-4B3C-4E8F-BECB-30E4E810668E}">
      <dgm:prSet/>
      <dgm:spPr/>
      <dgm:t>
        <a:bodyPr/>
        <a:lstStyle/>
        <a:p>
          <a:endParaRPr lang="ru-RU"/>
        </a:p>
      </dgm:t>
    </dgm:pt>
    <dgm:pt modelId="{C986820F-8AA9-4EA8-8C51-6DD9DF301D88}" type="sibTrans" cxnId="{8FB24522-4B3C-4E8F-BECB-30E4E810668E}">
      <dgm:prSet/>
      <dgm:spPr/>
      <dgm:t>
        <a:bodyPr/>
        <a:lstStyle/>
        <a:p>
          <a:endParaRPr lang="ru-RU"/>
        </a:p>
      </dgm:t>
    </dgm:pt>
    <dgm:pt modelId="{E8F31A2C-BE10-4090-AE79-9E5B6A6D9F9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Средние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(Металл+ кислотный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остаток)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NaCl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K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SO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4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err="1" smtClean="0">
              <a:ln/>
              <a:effectLst/>
              <a:latin typeface="Arial" charset="0"/>
            </a:rPr>
            <a:t>Ca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(NO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)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337B611B-2C4C-4F72-A84C-ABCBB033E5D6}" type="parTrans" cxnId="{97428528-B322-4C28-B158-7FC1B14AAC0B}">
      <dgm:prSet/>
      <dgm:spPr/>
      <dgm:t>
        <a:bodyPr/>
        <a:lstStyle/>
        <a:p>
          <a:endParaRPr lang="ru-RU"/>
        </a:p>
      </dgm:t>
    </dgm:pt>
    <dgm:pt modelId="{7D7EFF6D-F4B7-4D1D-A7EB-E4B357BF896D}" type="sibTrans" cxnId="{97428528-B322-4C28-B158-7FC1B14AAC0B}">
      <dgm:prSet/>
      <dgm:spPr/>
      <dgm:t>
        <a:bodyPr/>
        <a:lstStyle/>
        <a:p>
          <a:endParaRPr lang="ru-RU"/>
        </a:p>
      </dgm:t>
    </dgm:pt>
    <dgm:pt modelId="{D5DE8DBF-948E-491A-9933-0017FC760DD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Кислые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(Металл+ водород+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кислотный остаток)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KHCO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NaH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b="1" i="0" u="none" strike="noStrike" cap="none" normalizeH="0" baseline="0" dirty="0" smtClean="0">
              <a:ln/>
              <a:effectLst/>
              <a:latin typeface="Arial" charset="0"/>
            </a:rPr>
            <a:t>PO</a:t>
          </a:r>
          <a:r>
            <a:rPr kumimoji="0" lang="en-US" b="1" i="0" u="none" strike="noStrike" cap="none" normalizeH="0" baseline="-25000" dirty="0" smtClean="0">
              <a:ln/>
              <a:effectLst/>
              <a:latin typeface="Arial" charset="0"/>
            </a:rPr>
            <a:t>4</a:t>
          </a:r>
          <a:endParaRPr kumimoji="0" lang="en-US" b="1" i="0" u="none" strike="noStrike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/>
            <a:effectLst/>
            <a:latin typeface="Arial" charset="0"/>
          </a:endParaRPr>
        </a:p>
      </dgm:t>
    </dgm:pt>
    <dgm:pt modelId="{AA922682-D7CD-439B-8940-38941335365B}" type="parTrans" cxnId="{EC4BE9BC-49EE-43C3-AC67-4BB2CF927106}">
      <dgm:prSet/>
      <dgm:spPr/>
      <dgm:t>
        <a:bodyPr/>
        <a:lstStyle/>
        <a:p>
          <a:endParaRPr lang="ru-RU"/>
        </a:p>
      </dgm:t>
    </dgm:pt>
    <dgm:pt modelId="{C1947645-29DB-488F-AC97-36752E4E6D32}" type="sibTrans" cxnId="{EC4BE9BC-49EE-43C3-AC67-4BB2CF927106}">
      <dgm:prSet/>
      <dgm:spPr/>
      <dgm:t>
        <a:bodyPr/>
        <a:lstStyle/>
        <a:p>
          <a:endParaRPr lang="ru-RU"/>
        </a:p>
      </dgm:t>
    </dgm:pt>
    <dgm:pt modelId="{26691DB4-CFC3-4587-A7F5-2DBDCF8BD74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Основные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(Металл+ОН-группы+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/>
              <a:effectLst/>
              <a:latin typeface="Arial" charset="0"/>
            </a:rPr>
            <a:t>кислотный остаток)</a:t>
          </a:r>
          <a:endParaRPr kumimoji="0" lang="en-US" b="1" i="0" u="none" strike="noStrike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CaOHCl,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/>
              <a:effectLst/>
              <a:latin typeface="Arial" charset="0"/>
            </a:rPr>
            <a:t>AlOHSO</a:t>
          </a:r>
          <a:r>
            <a:rPr kumimoji="0" lang="en-US" b="1" i="0" u="none" strike="noStrike" cap="none" normalizeH="0" baseline="-25000" smtClean="0">
              <a:ln/>
              <a:effectLst/>
              <a:latin typeface="Arial" charset="0"/>
            </a:rPr>
            <a:t>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smtClean="0">
            <a:ln/>
            <a:effectLst/>
            <a:latin typeface="Arial" charset="0"/>
          </a:endParaRPr>
        </a:p>
      </dgm:t>
    </dgm:pt>
    <dgm:pt modelId="{039FABA3-4288-4B5B-ADDF-00237068F63E}" type="parTrans" cxnId="{E0C18DE1-A01F-4176-8E30-289C9729B9D9}">
      <dgm:prSet/>
      <dgm:spPr/>
      <dgm:t>
        <a:bodyPr/>
        <a:lstStyle/>
        <a:p>
          <a:endParaRPr lang="ru-RU"/>
        </a:p>
      </dgm:t>
    </dgm:pt>
    <dgm:pt modelId="{E8BC8826-A85D-4DD4-8BDA-7BBEA52C9C0D}" type="sibTrans" cxnId="{E0C18DE1-A01F-4176-8E30-289C9729B9D9}">
      <dgm:prSet/>
      <dgm:spPr/>
      <dgm:t>
        <a:bodyPr/>
        <a:lstStyle/>
        <a:p>
          <a:endParaRPr lang="ru-RU"/>
        </a:p>
      </dgm:t>
    </dgm:pt>
    <dgm:pt modelId="{161316EC-8ABD-4D31-8F84-545A322D2A7E}" type="pres">
      <dgm:prSet presAssocID="{BB156478-135D-4BAA-9A93-DB5A0FA27F5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2F7E681-DEA4-4DD1-BBF8-4576CFB749EE}" type="pres">
      <dgm:prSet presAssocID="{1DA0A902-9D81-45B4-8416-A0893988ECF0}" presName="hierRoot1" presStyleCnt="0">
        <dgm:presLayoutVars>
          <dgm:hierBranch/>
        </dgm:presLayoutVars>
      </dgm:prSet>
      <dgm:spPr/>
    </dgm:pt>
    <dgm:pt modelId="{256EF82C-39EA-4F64-A140-AC3E84F18EE2}" type="pres">
      <dgm:prSet presAssocID="{1DA0A902-9D81-45B4-8416-A0893988ECF0}" presName="rootComposite1" presStyleCnt="0"/>
      <dgm:spPr/>
    </dgm:pt>
    <dgm:pt modelId="{DC98118C-F7CC-4413-9637-FBED8479CE06}" type="pres">
      <dgm:prSet presAssocID="{1DA0A902-9D81-45B4-8416-A0893988ECF0}" presName="rootText1" presStyleLbl="node0" presStyleIdx="0" presStyleCnt="1" custScaleX="1311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223715-CBE6-4AEB-8582-0988872E8D18}" type="pres">
      <dgm:prSet presAssocID="{1DA0A902-9D81-45B4-8416-A0893988EC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82A7512-0800-46DF-8BEE-14D7ADBBA9FE}" type="pres">
      <dgm:prSet presAssocID="{1DA0A902-9D81-45B4-8416-A0893988ECF0}" presName="hierChild2" presStyleCnt="0"/>
      <dgm:spPr/>
    </dgm:pt>
    <dgm:pt modelId="{5D059E24-C9DC-4CFE-92B1-8A0133590B1A}" type="pres">
      <dgm:prSet presAssocID="{337B611B-2C4C-4F72-A84C-ABCBB033E5D6}" presName="Name35" presStyleLbl="parChTrans1D2" presStyleIdx="0" presStyleCnt="3"/>
      <dgm:spPr/>
      <dgm:t>
        <a:bodyPr/>
        <a:lstStyle/>
        <a:p>
          <a:endParaRPr lang="ru-RU"/>
        </a:p>
      </dgm:t>
    </dgm:pt>
    <dgm:pt modelId="{91EB24F6-AB31-40DB-8AEE-EE5F4942A428}" type="pres">
      <dgm:prSet presAssocID="{E8F31A2C-BE10-4090-AE79-9E5B6A6D9F95}" presName="hierRoot2" presStyleCnt="0">
        <dgm:presLayoutVars>
          <dgm:hierBranch/>
        </dgm:presLayoutVars>
      </dgm:prSet>
      <dgm:spPr/>
    </dgm:pt>
    <dgm:pt modelId="{F1C0B64F-CC1B-42EB-9FD1-5A95EE3AD3F8}" type="pres">
      <dgm:prSet presAssocID="{E8F31A2C-BE10-4090-AE79-9E5B6A6D9F95}" presName="rootComposite" presStyleCnt="0"/>
      <dgm:spPr/>
    </dgm:pt>
    <dgm:pt modelId="{2E9ECBFD-C24E-4F82-9088-36A4499D4D58}" type="pres">
      <dgm:prSet presAssocID="{E8F31A2C-BE10-4090-AE79-9E5B6A6D9F95}" presName="rootText" presStyleLbl="node2" presStyleIdx="0" presStyleCnt="3" custScaleY="173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4E0C8-188E-4DBE-910C-ECAAD41A2AF4}" type="pres">
      <dgm:prSet presAssocID="{E8F31A2C-BE10-4090-AE79-9E5B6A6D9F95}" presName="rootConnector" presStyleLbl="node2" presStyleIdx="0" presStyleCnt="3"/>
      <dgm:spPr/>
      <dgm:t>
        <a:bodyPr/>
        <a:lstStyle/>
        <a:p>
          <a:endParaRPr lang="ru-RU"/>
        </a:p>
      </dgm:t>
    </dgm:pt>
    <dgm:pt modelId="{D95D5278-06C1-489B-AD28-E8FFC85CE5E3}" type="pres">
      <dgm:prSet presAssocID="{E8F31A2C-BE10-4090-AE79-9E5B6A6D9F95}" presName="hierChild4" presStyleCnt="0"/>
      <dgm:spPr/>
    </dgm:pt>
    <dgm:pt modelId="{A49C88BF-8DCA-49CA-B975-6CF110BE9B4E}" type="pres">
      <dgm:prSet presAssocID="{E8F31A2C-BE10-4090-AE79-9E5B6A6D9F95}" presName="hierChild5" presStyleCnt="0"/>
      <dgm:spPr/>
    </dgm:pt>
    <dgm:pt modelId="{2BD65B94-63CD-4A7E-B3C9-B24DDE6A6C2C}" type="pres">
      <dgm:prSet presAssocID="{AA922682-D7CD-439B-8940-38941335365B}" presName="Name35" presStyleLbl="parChTrans1D2" presStyleIdx="1" presStyleCnt="3"/>
      <dgm:spPr/>
      <dgm:t>
        <a:bodyPr/>
        <a:lstStyle/>
        <a:p>
          <a:endParaRPr lang="ru-RU"/>
        </a:p>
      </dgm:t>
    </dgm:pt>
    <dgm:pt modelId="{03B628DB-9ED5-4C7F-B396-B1568415F28E}" type="pres">
      <dgm:prSet presAssocID="{D5DE8DBF-948E-491A-9933-0017FC760DDC}" presName="hierRoot2" presStyleCnt="0">
        <dgm:presLayoutVars>
          <dgm:hierBranch/>
        </dgm:presLayoutVars>
      </dgm:prSet>
      <dgm:spPr/>
    </dgm:pt>
    <dgm:pt modelId="{E7D337AA-AD13-4009-AD72-F28FB78B5431}" type="pres">
      <dgm:prSet presAssocID="{D5DE8DBF-948E-491A-9933-0017FC760DDC}" presName="rootComposite" presStyleCnt="0"/>
      <dgm:spPr/>
    </dgm:pt>
    <dgm:pt modelId="{9CF52744-879F-4C13-8373-E236402B08EE}" type="pres">
      <dgm:prSet presAssocID="{D5DE8DBF-948E-491A-9933-0017FC760DDC}" presName="rootText" presStyleLbl="node2" presStyleIdx="1" presStyleCnt="3" custScaleY="173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E1B0C8-047C-4838-A9A7-42E7F5E97108}" type="pres">
      <dgm:prSet presAssocID="{D5DE8DBF-948E-491A-9933-0017FC760DDC}" presName="rootConnector" presStyleLbl="node2" presStyleIdx="1" presStyleCnt="3"/>
      <dgm:spPr/>
      <dgm:t>
        <a:bodyPr/>
        <a:lstStyle/>
        <a:p>
          <a:endParaRPr lang="ru-RU"/>
        </a:p>
      </dgm:t>
    </dgm:pt>
    <dgm:pt modelId="{9C24D4D4-6250-4E83-A5CF-CDF31F0B857C}" type="pres">
      <dgm:prSet presAssocID="{D5DE8DBF-948E-491A-9933-0017FC760DDC}" presName="hierChild4" presStyleCnt="0"/>
      <dgm:spPr/>
    </dgm:pt>
    <dgm:pt modelId="{313D6DAE-7EE9-4D67-AA74-C89FF868C82C}" type="pres">
      <dgm:prSet presAssocID="{D5DE8DBF-948E-491A-9933-0017FC760DDC}" presName="hierChild5" presStyleCnt="0"/>
      <dgm:spPr/>
    </dgm:pt>
    <dgm:pt modelId="{F90C2F75-8881-4EE1-AB30-BCCC0CDCF0FD}" type="pres">
      <dgm:prSet presAssocID="{039FABA3-4288-4B5B-ADDF-00237068F63E}" presName="Name35" presStyleLbl="parChTrans1D2" presStyleIdx="2" presStyleCnt="3"/>
      <dgm:spPr/>
      <dgm:t>
        <a:bodyPr/>
        <a:lstStyle/>
        <a:p>
          <a:endParaRPr lang="ru-RU"/>
        </a:p>
      </dgm:t>
    </dgm:pt>
    <dgm:pt modelId="{70BE6585-D531-4ADF-93AD-76AAA78A6CD6}" type="pres">
      <dgm:prSet presAssocID="{26691DB4-CFC3-4587-A7F5-2DBDCF8BD74D}" presName="hierRoot2" presStyleCnt="0">
        <dgm:presLayoutVars>
          <dgm:hierBranch/>
        </dgm:presLayoutVars>
      </dgm:prSet>
      <dgm:spPr/>
    </dgm:pt>
    <dgm:pt modelId="{83ACEBC9-0948-4D6E-8374-ABB780905927}" type="pres">
      <dgm:prSet presAssocID="{26691DB4-CFC3-4587-A7F5-2DBDCF8BD74D}" presName="rootComposite" presStyleCnt="0"/>
      <dgm:spPr/>
    </dgm:pt>
    <dgm:pt modelId="{7DACB7DA-69E9-46F2-85F6-123377939DDD}" type="pres">
      <dgm:prSet presAssocID="{26691DB4-CFC3-4587-A7F5-2DBDCF8BD74D}" presName="rootText" presStyleLbl="node2" presStyleIdx="2" presStyleCnt="3" custScaleY="1873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366E92-A3D7-406E-8CAC-3E158A4BD728}" type="pres">
      <dgm:prSet presAssocID="{26691DB4-CFC3-4587-A7F5-2DBDCF8BD74D}" presName="rootConnector" presStyleLbl="node2" presStyleIdx="2" presStyleCnt="3"/>
      <dgm:spPr/>
      <dgm:t>
        <a:bodyPr/>
        <a:lstStyle/>
        <a:p>
          <a:endParaRPr lang="ru-RU"/>
        </a:p>
      </dgm:t>
    </dgm:pt>
    <dgm:pt modelId="{81066391-926B-4639-933B-5110C95EC4B0}" type="pres">
      <dgm:prSet presAssocID="{26691DB4-CFC3-4587-A7F5-2DBDCF8BD74D}" presName="hierChild4" presStyleCnt="0"/>
      <dgm:spPr/>
    </dgm:pt>
    <dgm:pt modelId="{2EE1D6AC-D3F7-46D8-A667-F060E14C2A1B}" type="pres">
      <dgm:prSet presAssocID="{26691DB4-CFC3-4587-A7F5-2DBDCF8BD74D}" presName="hierChild5" presStyleCnt="0"/>
      <dgm:spPr/>
    </dgm:pt>
    <dgm:pt modelId="{A85EF215-3BAB-43B3-87A0-39F54A356371}" type="pres">
      <dgm:prSet presAssocID="{1DA0A902-9D81-45B4-8416-A0893988ECF0}" presName="hierChild3" presStyleCnt="0"/>
      <dgm:spPr/>
    </dgm:pt>
  </dgm:ptLst>
  <dgm:cxnLst>
    <dgm:cxn modelId="{E0C18DE1-A01F-4176-8E30-289C9729B9D9}" srcId="{1DA0A902-9D81-45B4-8416-A0893988ECF0}" destId="{26691DB4-CFC3-4587-A7F5-2DBDCF8BD74D}" srcOrd="2" destOrd="0" parTransId="{039FABA3-4288-4B5B-ADDF-00237068F63E}" sibTransId="{E8BC8826-A85D-4DD4-8BDA-7BBEA52C9C0D}"/>
    <dgm:cxn modelId="{17049376-2115-4D32-8DB7-A340E2D50525}" type="presOf" srcId="{E8F31A2C-BE10-4090-AE79-9E5B6A6D9F95}" destId="{2E9ECBFD-C24E-4F82-9088-36A4499D4D58}" srcOrd="0" destOrd="0" presId="urn:microsoft.com/office/officeart/2005/8/layout/orgChart1"/>
    <dgm:cxn modelId="{53B2FCDB-8B8E-4134-A9BA-D43307E1C489}" type="presOf" srcId="{039FABA3-4288-4B5B-ADDF-00237068F63E}" destId="{F90C2F75-8881-4EE1-AB30-BCCC0CDCF0FD}" srcOrd="0" destOrd="0" presId="urn:microsoft.com/office/officeart/2005/8/layout/orgChart1"/>
    <dgm:cxn modelId="{E8A10651-5061-4228-B809-D91ACCFEAEB4}" type="presOf" srcId="{AA922682-D7CD-439B-8940-38941335365B}" destId="{2BD65B94-63CD-4A7E-B3C9-B24DDE6A6C2C}" srcOrd="0" destOrd="0" presId="urn:microsoft.com/office/officeart/2005/8/layout/orgChart1"/>
    <dgm:cxn modelId="{8FB24522-4B3C-4E8F-BECB-30E4E810668E}" srcId="{BB156478-135D-4BAA-9A93-DB5A0FA27F5B}" destId="{1DA0A902-9D81-45B4-8416-A0893988ECF0}" srcOrd="0" destOrd="0" parTransId="{4C890384-137D-4259-A1F0-742DB465173B}" sibTransId="{C986820F-8AA9-4EA8-8C51-6DD9DF301D88}"/>
    <dgm:cxn modelId="{4FDAB430-7BF2-4873-9FDF-B675F87CB538}" type="presOf" srcId="{D5DE8DBF-948E-491A-9933-0017FC760DDC}" destId="{4DE1B0C8-047C-4838-A9A7-42E7F5E97108}" srcOrd="1" destOrd="0" presId="urn:microsoft.com/office/officeart/2005/8/layout/orgChart1"/>
    <dgm:cxn modelId="{2F93744D-3B75-488F-8776-73EE31E29A84}" type="presOf" srcId="{26691DB4-CFC3-4587-A7F5-2DBDCF8BD74D}" destId="{91366E92-A3D7-406E-8CAC-3E158A4BD728}" srcOrd="1" destOrd="0" presId="urn:microsoft.com/office/officeart/2005/8/layout/orgChart1"/>
    <dgm:cxn modelId="{EC4BE9BC-49EE-43C3-AC67-4BB2CF927106}" srcId="{1DA0A902-9D81-45B4-8416-A0893988ECF0}" destId="{D5DE8DBF-948E-491A-9933-0017FC760DDC}" srcOrd="1" destOrd="0" parTransId="{AA922682-D7CD-439B-8940-38941335365B}" sibTransId="{C1947645-29DB-488F-AC97-36752E4E6D32}"/>
    <dgm:cxn modelId="{97428528-B322-4C28-B158-7FC1B14AAC0B}" srcId="{1DA0A902-9D81-45B4-8416-A0893988ECF0}" destId="{E8F31A2C-BE10-4090-AE79-9E5B6A6D9F95}" srcOrd="0" destOrd="0" parTransId="{337B611B-2C4C-4F72-A84C-ABCBB033E5D6}" sibTransId="{7D7EFF6D-F4B7-4D1D-A7EB-E4B357BF896D}"/>
    <dgm:cxn modelId="{EB54B5CD-3245-4F27-A50D-0A17922AD96C}" type="presOf" srcId="{1DA0A902-9D81-45B4-8416-A0893988ECF0}" destId="{DC98118C-F7CC-4413-9637-FBED8479CE06}" srcOrd="0" destOrd="0" presId="urn:microsoft.com/office/officeart/2005/8/layout/orgChart1"/>
    <dgm:cxn modelId="{5ACB8FB4-4910-4736-B422-D21D2F9FB76F}" type="presOf" srcId="{D5DE8DBF-948E-491A-9933-0017FC760DDC}" destId="{9CF52744-879F-4C13-8373-E236402B08EE}" srcOrd="0" destOrd="0" presId="urn:microsoft.com/office/officeart/2005/8/layout/orgChart1"/>
    <dgm:cxn modelId="{20944292-4F5D-4A8F-8DBC-A46185931180}" type="presOf" srcId="{E8F31A2C-BE10-4090-AE79-9E5B6A6D9F95}" destId="{1A24E0C8-188E-4DBE-910C-ECAAD41A2AF4}" srcOrd="1" destOrd="0" presId="urn:microsoft.com/office/officeart/2005/8/layout/orgChart1"/>
    <dgm:cxn modelId="{B356DB72-57BB-4605-A551-1828BED2C569}" type="presOf" srcId="{1DA0A902-9D81-45B4-8416-A0893988ECF0}" destId="{CE223715-CBE6-4AEB-8582-0988872E8D18}" srcOrd="1" destOrd="0" presId="urn:microsoft.com/office/officeart/2005/8/layout/orgChart1"/>
    <dgm:cxn modelId="{E6F692FF-83F5-414C-A607-569042302A8C}" type="presOf" srcId="{BB156478-135D-4BAA-9A93-DB5A0FA27F5B}" destId="{161316EC-8ABD-4D31-8F84-545A322D2A7E}" srcOrd="0" destOrd="0" presId="urn:microsoft.com/office/officeart/2005/8/layout/orgChart1"/>
    <dgm:cxn modelId="{DD52ACDF-E3AF-43B8-A69B-1ACE1DE4D152}" type="presOf" srcId="{26691DB4-CFC3-4587-A7F5-2DBDCF8BD74D}" destId="{7DACB7DA-69E9-46F2-85F6-123377939DDD}" srcOrd="0" destOrd="0" presId="urn:microsoft.com/office/officeart/2005/8/layout/orgChart1"/>
    <dgm:cxn modelId="{30CCDC13-2D7C-4655-9693-328C148071E4}" type="presOf" srcId="{337B611B-2C4C-4F72-A84C-ABCBB033E5D6}" destId="{5D059E24-C9DC-4CFE-92B1-8A0133590B1A}" srcOrd="0" destOrd="0" presId="urn:microsoft.com/office/officeart/2005/8/layout/orgChart1"/>
    <dgm:cxn modelId="{AD994EFA-A09F-4DC4-9B11-7ADF7F7180E4}" type="presParOf" srcId="{161316EC-8ABD-4D31-8F84-545A322D2A7E}" destId="{D2F7E681-DEA4-4DD1-BBF8-4576CFB749EE}" srcOrd="0" destOrd="0" presId="urn:microsoft.com/office/officeart/2005/8/layout/orgChart1"/>
    <dgm:cxn modelId="{2BBDC86F-BB2C-4D52-9ACC-34190B086540}" type="presParOf" srcId="{D2F7E681-DEA4-4DD1-BBF8-4576CFB749EE}" destId="{256EF82C-39EA-4F64-A140-AC3E84F18EE2}" srcOrd="0" destOrd="0" presId="urn:microsoft.com/office/officeart/2005/8/layout/orgChart1"/>
    <dgm:cxn modelId="{2C0F6732-BDE4-428E-9FCF-0210688C24BB}" type="presParOf" srcId="{256EF82C-39EA-4F64-A140-AC3E84F18EE2}" destId="{DC98118C-F7CC-4413-9637-FBED8479CE06}" srcOrd="0" destOrd="0" presId="urn:microsoft.com/office/officeart/2005/8/layout/orgChart1"/>
    <dgm:cxn modelId="{77297046-644D-4630-B448-818AA171BDBD}" type="presParOf" srcId="{256EF82C-39EA-4F64-A140-AC3E84F18EE2}" destId="{CE223715-CBE6-4AEB-8582-0988872E8D18}" srcOrd="1" destOrd="0" presId="urn:microsoft.com/office/officeart/2005/8/layout/orgChart1"/>
    <dgm:cxn modelId="{24CE7923-12F7-4A00-87CD-A89CCA590167}" type="presParOf" srcId="{D2F7E681-DEA4-4DD1-BBF8-4576CFB749EE}" destId="{A82A7512-0800-46DF-8BEE-14D7ADBBA9FE}" srcOrd="1" destOrd="0" presId="urn:microsoft.com/office/officeart/2005/8/layout/orgChart1"/>
    <dgm:cxn modelId="{3F71CC0F-573D-4AEF-8345-566F5D9FA37F}" type="presParOf" srcId="{A82A7512-0800-46DF-8BEE-14D7ADBBA9FE}" destId="{5D059E24-C9DC-4CFE-92B1-8A0133590B1A}" srcOrd="0" destOrd="0" presId="urn:microsoft.com/office/officeart/2005/8/layout/orgChart1"/>
    <dgm:cxn modelId="{F81072FE-09D6-4927-8AE1-86B178C90C27}" type="presParOf" srcId="{A82A7512-0800-46DF-8BEE-14D7ADBBA9FE}" destId="{91EB24F6-AB31-40DB-8AEE-EE5F4942A428}" srcOrd="1" destOrd="0" presId="urn:microsoft.com/office/officeart/2005/8/layout/orgChart1"/>
    <dgm:cxn modelId="{D0775AAC-28F8-4DE9-8079-F73F827962D9}" type="presParOf" srcId="{91EB24F6-AB31-40DB-8AEE-EE5F4942A428}" destId="{F1C0B64F-CC1B-42EB-9FD1-5A95EE3AD3F8}" srcOrd="0" destOrd="0" presId="urn:microsoft.com/office/officeart/2005/8/layout/orgChart1"/>
    <dgm:cxn modelId="{6169C62D-AE56-4B14-9A40-6E4C9FE6FE6F}" type="presParOf" srcId="{F1C0B64F-CC1B-42EB-9FD1-5A95EE3AD3F8}" destId="{2E9ECBFD-C24E-4F82-9088-36A4499D4D58}" srcOrd="0" destOrd="0" presId="urn:microsoft.com/office/officeart/2005/8/layout/orgChart1"/>
    <dgm:cxn modelId="{030CB0C5-EB2E-4029-A217-D49B5C3C0D77}" type="presParOf" srcId="{F1C0B64F-CC1B-42EB-9FD1-5A95EE3AD3F8}" destId="{1A24E0C8-188E-4DBE-910C-ECAAD41A2AF4}" srcOrd="1" destOrd="0" presId="urn:microsoft.com/office/officeart/2005/8/layout/orgChart1"/>
    <dgm:cxn modelId="{ACFDD752-FF34-488D-AC42-4C23C4632D09}" type="presParOf" srcId="{91EB24F6-AB31-40DB-8AEE-EE5F4942A428}" destId="{D95D5278-06C1-489B-AD28-E8FFC85CE5E3}" srcOrd="1" destOrd="0" presId="urn:microsoft.com/office/officeart/2005/8/layout/orgChart1"/>
    <dgm:cxn modelId="{29CFC3F2-C523-489A-A571-72A307A39C77}" type="presParOf" srcId="{91EB24F6-AB31-40DB-8AEE-EE5F4942A428}" destId="{A49C88BF-8DCA-49CA-B975-6CF110BE9B4E}" srcOrd="2" destOrd="0" presId="urn:microsoft.com/office/officeart/2005/8/layout/orgChart1"/>
    <dgm:cxn modelId="{D7683DB9-097A-40D2-A7FE-D5A737D0DF60}" type="presParOf" srcId="{A82A7512-0800-46DF-8BEE-14D7ADBBA9FE}" destId="{2BD65B94-63CD-4A7E-B3C9-B24DDE6A6C2C}" srcOrd="2" destOrd="0" presId="urn:microsoft.com/office/officeart/2005/8/layout/orgChart1"/>
    <dgm:cxn modelId="{755B941E-9F6B-4E16-88F2-7FE9712A237A}" type="presParOf" srcId="{A82A7512-0800-46DF-8BEE-14D7ADBBA9FE}" destId="{03B628DB-9ED5-4C7F-B396-B1568415F28E}" srcOrd="3" destOrd="0" presId="urn:microsoft.com/office/officeart/2005/8/layout/orgChart1"/>
    <dgm:cxn modelId="{4BDC7193-B864-40A7-836F-1DEF0C1A7B6F}" type="presParOf" srcId="{03B628DB-9ED5-4C7F-B396-B1568415F28E}" destId="{E7D337AA-AD13-4009-AD72-F28FB78B5431}" srcOrd="0" destOrd="0" presId="urn:microsoft.com/office/officeart/2005/8/layout/orgChart1"/>
    <dgm:cxn modelId="{B7B2D67B-64F3-4FCD-97ED-5EEBA927D6F8}" type="presParOf" srcId="{E7D337AA-AD13-4009-AD72-F28FB78B5431}" destId="{9CF52744-879F-4C13-8373-E236402B08EE}" srcOrd="0" destOrd="0" presId="urn:microsoft.com/office/officeart/2005/8/layout/orgChart1"/>
    <dgm:cxn modelId="{3F388101-6FE2-4611-9824-A4943E58DEB6}" type="presParOf" srcId="{E7D337AA-AD13-4009-AD72-F28FB78B5431}" destId="{4DE1B0C8-047C-4838-A9A7-42E7F5E97108}" srcOrd="1" destOrd="0" presId="urn:microsoft.com/office/officeart/2005/8/layout/orgChart1"/>
    <dgm:cxn modelId="{C199CA56-D495-4FB2-BA3F-8C9E8DDB5272}" type="presParOf" srcId="{03B628DB-9ED5-4C7F-B396-B1568415F28E}" destId="{9C24D4D4-6250-4E83-A5CF-CDF31F0B857C}" srcOrd="1" destOrd="0" presId="urn:microsoft.com/office/officeart/2005/8/layout/orgChart1"/>
    <dgm:cxn modelId="{3F94D7AC-28D9-4580-AAED-40C5F77D68B4}" type="presParOf" srcId="{03B628DB-9ED5-4C7F-B396-B1568415F28E}" destId="{313D6DAE-7EE9-4D67-AA74-C89FF868C82C}" srcOrd="2" destOrd="0" presId="urn:microsoft.com/office/officeart/2005/8/layout/orgChart1"/>
    <dgm:cxn modelId="{2CDE696F-1F25-4834-8E8A-E4E0F6DEE948}" type="presParOf" srcId="{A82A7512-0800-46DF-8BEE-14D7ADBBA9FE}" destId="{F90C2F75-8881-4EE1-AB30-BCCC0CDCF0FD}" srcOrd="4" destOrd="0" presId="urn:microsoft.com/office/officeart/2005/8/layout/orgChart1"/>
    <dgm:cxn modelId="{B258B613-4141-4CA3-83EE-2E47BF5C3E4F}" type="presParOf" srcId="{A82A7512-0800-46DF-8BEE-14D7ADBBA9FE}" destId="{70BE6585-D531-4ADF-93AD-76AAA78A6CD6}" srcOrd="5" destOrd="0" presId="urn:microsoft.com/office/officeart/2005/8/layout/orgChart1"/>
    <dgm:cxn modelId="{385E8ADE-CE40-4382-8ABD-8918572E4378}" type="presParOf" srcId="{70BE6585-D531-4ADF-93AD-76AAA78A6CD6}" destId="{83ACEBC9-0948-4D6E-8374-ABB780905927}" srcOrd="0" destOrd="0" presId="urn:microsoft.com/office/officeart/2005/8/layout/orgChart1"/>
    <dgm:cxn modelId="{F2C714BF-9703-4A3D-8500-EF493B1A4D10}" type="presParOf" srcId="{83ACEBC9-0948-4D6E-8374-ABB780905927}" destId="{7DACB7DA-69E9-46F2-85F6-123377939DDD}" srcOrd="0" destOrd="0" presId="urn:microsoft.com/office/officeart/2005/8/layout/orgChart1"/>
    <dgm:cxn modelId="{39CF2132-6056-485D-9DBC-92B65B371191}" type="presParOf" srcId="{83ACEBC9-0948-4D6E-8374-ABB780905927}" destId="{91366E92-A3D7-406E-8CAC-3E158A4BD728}" srcOrd="1" destOrd="0" presId="urn:microsoft.com/office/officeart/2005/8/layout/orgChart1"/>
    <dgm:cxn modelId="{B0615FAB-92A5-4F75-9178-A86ED3708BB6}" type="presParOf" srcId="{70BE6585-D531-4ADF-93AD-76AAA78A6CD6}" destId="{81066391-926B-4639-933B-5110C95EC4B0}" srcOrd="1" destOrd="0" presId="urn:microsoft.com/office/officeart/2005/8/layout/orgChart1"/>
    <dgm:cxn modelId="{FAE9B367-5A42-4361-9F2F-7812884E54D9}" type="presParOf" srcId="{70BE6585-D531-4ADF-93AD-76AAA78A6CD6}" destId="{2EE1D6AC-D3F7-46D8-A667-F060E14C2A1B}" srcOrd="2" destOrd="0" presId="urn:microsoft.com/office/officeart/2005/8/layout/orgChart1"/>
    <dgm:cxn modelId="{AF47C3A2-DBD1-49CD-B2ED-0A4A757AF785}" type="presParOf" srcId="{D2F7E681-DEA4-4DD1-BBF8-4576CFB749EE}" destId="{A85EF215-3BAB-43B3-87A0-39F54A35637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CB2E06-BDFF-4AFC-A4FA-4164B23CE474}">
      <dsp:nvSpPr>
        <dsp:cNvPr id="0" name=""/>
        <dsp:cNvSpPr/>
      </dsp:nvSpPr>
      <dsp:spPr>
        <a:xfrm>
          <a:off x="5487259" y="1941340"/>
          <a:ext cx="1189837" cy="4281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341"/>
              </a:lnTo>
              <a:lnTo>
                <a:pt x="1189837" y="210341"/>
              </a:lnTo>
              <a:lnTo>
                <a:pt x="1189837" y="42816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8F4DA-1FC3-4D02-BA50-72F2D37B2632}">
      <dsp:nvSpPr>
        <dsp:cNvPr id="0" name=""/>
        <dsp:cNvSpPr/>
      </dsp:nvSpPr>
      <dsp:spPr>
        <a:xfrm>
          <a:off x="4125571" y="3406741"/>
          <a:ext cx="2103396" cy="435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820"/>
              </a:lnTo>
              <a:lnTo>
                <a:pt x="2103396" y="217820"/>
              </a:lnTo>
              <a:lnTo>
                <a:pt x="2103396" y="43564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C68AC-8167-4667-9B7B-9640A6C602C6}">
      <dsp:nvSpPr>
        <dsp:cNvPr id="0" name=""/>
        <dsp:cNvSpPr/>
      </dsp:nvSpPr>
      <dsp:spPr>
        <a:xfrm>
          <a:off x="3666707" y="3406741"/>
          <a:ext cx="458864" cy="435640"/>
        </a:xfrm>
        <a:custGeom>
          <a:avLst/>
          <a:gdLst/>
          <a:ahLst/>
          <a:cxnLst/>
          <a:rect l="0" t="0" r="0" b="0"/>
          <a:pathLst>
            <a:path>
              <a:moveTo>
                <a:pt x="458864" y="0"/>
              </a:moveTo>
              <a:lnTo>
                <a:pt x="458864" y="217820"/>
              </a:lnTo>
              <a:lnTo>
                <a:pt x="0" y="217820"/>
              </a:lnTo>
              <a:lnTo>
                <a:pt x="0" y="43564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B76AAA-AD4D-4C70-98BC-D7699BA53566}">
      <dsp:nvSpPr>
        <dsp:cNvPr id="0" name=""/>
        <dsp:cNvSpPr/>
      </dsp:nvSpPr>
      <dsp:spPr>
        <a:xfrm>
          <a:off x="1156589" y="3406741"/>
          <a:ext cx="2968982" cy="435640"/>
        </a:xfrm>
        <a:custGeom>
          <a:avLst/>
          <a:gdLst/>
          <a:ahLst/>
          <a:cxnLst/>
          <a:rect l="0" t="0" r="0" b="0"/>
          <a:pathLst>
            <a:path>
              <a:moveTo>
                <a:pt x="2968982" y="0"/>
              </a:moveTo>
              <a:lnTo>
                <a:pt x="2968982" y="217820"/>
              </a:lnTo>
              <a:lnTo>
                <a:pt x="0" y="217820"/>
              </a:lnTo>
              <a:lnTo>
                <a:pt x="0" y="43564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4960F4-0EEC-4961-87C3-8EECAE75F405}">
      <dsp:nvSpPr>
        <dsp:cNvPr id="0" name=""/>
        <dsp:cNvSpPr/>
      </dsp:nvSpPr>
      <dsp:spPr>
        <a:xfrm>
          <a:off x="4125571" y="1941340"/>
          <a:ext cx="1361687" cy="428161"/>
        </a:xfrm>
        <a:custGeom>
          <a:avLst/>
          <a:gdLst/>
          <a:ahLst/>
          <a:cxnLst/>
          <a:rect l="0" t="0" r="0" b="0"/>
          <a:pathLst>
            <a:path>
              <a:moveTo>
                <a:pt x="1361687" y="0"/>
              </a:moveTo>
              <a:lnTo>
                <a:pt x="1361687" y="210341"/>
              </a:lnTo>
              <a:lnTo>
                <a:pt x="0" y="210341"/>
              </a:lnTo>
              <a:lnTo>
                <a:pt x="0" y="428161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5CC181-CF87-4CA6-B688-15F9A1E188D1}">
      <dsp:nvSpPr>
        <dsp:cNvPr id="0" name=""/>
        <dsp:cNvSpPr/>
      </dsp:nvSpPr>
      <dsp:spPr>
        <a:xfrm>
          <a:off x="4450020" y="904101"/>
          <a:ext cx="2074478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Оксиды</a:t>
          </a:r>
        </a:p>
      </dsp:txBody>
      <dsp:txXfrm>
        <a:off x="4450020" y="904101"/>
        <a:ext cx="2074478" cy="1037239"/>
      </dsp:txXfrm>
    </dsp:sp>
    <dsp:sp modelId="{D600C6D3-4B92-470B-9E1F-A2EE10A79E38}">
      <dsp:nvSpPr>
        <dsp:cNvPr id="0" name=""/>
        <dsp:cNvSpPr/>
      </dsp:nvSpPr>
      <dsp:spPr>
        <a:xfrm>
          <a:off x="2864268" y="2369501"/>
          <a:ext cx="2522606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Солеобразующие</a:t>
          </a:r>
        </a:p>
      </dsp:txBody>
      <dsp:txXfrm>
        <a:off x="2864268" y="2369501"/>
        <a:ext cx="2522606" cy="1037239"/>
      </dsp:txXfrm>
    </dsp:sp>
    <dsp:sp modelId="{BDF91B2E-4F7C-473D-858F-A5C630D51044}">
      <dsp:nvSpPr>
        <dsp:cNvPr id="0" name=""/>
        <dsp:cNvSpPr/>
      </dsp:nvSpPr>
      <dsp:spPr>
        <a:xfrm>
          <a:off x="119350" y="3842381"/>
          <a:ext cx="2074478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Основные</a:t>
          </a:r>
        </a:p>
      </dsp:txBody>
      <dsp:txXfrm>
        <a:off x="119350" y="3842381"/>
        <a:ext cx="2074478" cy="1037239"/>
      </dsp:txXfrm>
    </dsp:sp>
    <dsp:sp modelId="{FF1F5E80-1115-4E47-8053-26F6856761AE}">
      <dsp:nvSpPr>
        <dsp:cNvPr id="0" name=""/>
        <dsp:cNvSpPr/>
      </dsp:nvSpPr>
      <dsp:spPr>
        <a:xfrm>
          <a:off x="2629468" y="3842381"/>
          <a:ext cx="2074478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Амфотерные</a:t>
          </a:r>
        </a:p>
      </dsp:txBody>
      <dsp:txXfrm>
        <a:off x="2629468" y="3842381"/>
        <a:ext cx="2074478" cy="1037239"/>
      </dsp:txXfrm>
    </dsp:sp>
    <dsp:sp modelId="{68E97A50-1A3C-4F0D-8610-5A6FCD360552}">
      <dsp:nvSpPr>
        <dsp:cNvPr id="0" name=""/>
        <dsp:cNvSpPr/>
      </dsp:nvSpPr>
      <dsp:spPr>
        <a:xfrm>
          <a:off x="4732864" y="3842381"/>
          <a:ext cx="2992206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Кислотные</a:t>
          </a:r>
        </a:p>
      </dsp:txBody>
      <dsp:txXfrm>
        <a:off x="4732864" y="3842381"/>
        <a:ext cx="2992206" cy="1037239"/>
      </dsp:txXfrm>
    </dsp:sp>
    <dsp:sp modelId="{4C65EEA5-4A51-40D6-8DDD-CCD7BC031F7B}">
      <dsp:nvSpPr>
        <dsp:cNvPr id="0" name=""/>
        <dsp:cNvSpPr/>
      </dsp:nvSpPr>
      <dsp:spPr>
        <a:xfrm>
          <a:off x="5415793" y="2369501"/>
          <a:ext cx="2522606" cy="10372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9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</a:rPr>
            <a:t>Несолеобразующие</a:t>
          </a:r>
        </a:p>
      </dsp:txBody>
      <dsp:txXfrm>
        <a:off x="5415793" y="2369501"/>
        <a:ext cx="2522606" cy="10372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50B69A-502E-46E6-9FEF-549E06A410E1}">
      <dsp:nvSpPr>
        <dsp:cNvPr id="0" name=""/>
        <dsp:cNvSpPr/>
      </dsp:nvSpPr>
      <dsp:spPr>
        <a:xfrm>
          <a:off x="4474604" y="1909735"/>
          <a:ext cx="1052390" cy="2880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0005"/>
              </a:lnTo>
              <a:lnTo>
                <a:pt x="1052390" y="2880005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B34320-5D0C-4F22-AC4B-CDD3CA321854}">
      <dsp:nvSpPr>
        <dsp:cNvPr id="0" name=""/>
        <dsp:cNvSpPr/>
      </dsp:nvSpPr>
      <dsp:spPr>
        <a:xfrm>
          <a:off x="4474604" y="1909735"/>
          <a:ext cx="516781" cy="17322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271"/>
              </a:lnTo>
              <a:lnTo>
                <a:pt x="516781" y="173227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2862E1-F32B-4259-8BDF-0BF801894206}">
      <dsp:nvSpPr>
        <dsp:cNvPr id="0" name=""/>
        <dsp:cNvSpPr/>
      </dsp:nvSpPr>
      <dsp:spPr>
        <a:xfrm>
          <a:off x="4474604" y="1909735"/>
          <a:ext cx="516781" cy="681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064"/>
              </a:lnTo>
              <a:lnTo>
                <a:pt x="516781" y="68106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06C68-FA0D-4EA2-AEC4-E791ACEA7045}">
      <dsp:nvSpPr>
        <dsp:cNvPr id="0" name=""/>
        <dsp:cNvSpPr/>
      </dsp:nvSpPr>
      <dsp:spPr>
        <a:xfrm>
          <a:off x="4036652" y="858528"/>
          <a:ext cx="1816035" cy="310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460"/>
              </a:lnTo>
              <a:lnTo>
                <a:pt x="1816035" y="155460"/>
              </a:lnTo>
              <a:lnTo>
                <a:pt x="1816035" y="31092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2E9BBE-9245-4CE9-BAAF-63136B389FA8}">
      <dsp:nvSpPr>
        <dsp:cNvPr id="0" name=""/>
        <dsp:cNvSpPr/>
      </dsp:nvSpPr>
      <dsp:spPr>
        <a:xfrm>
          <a:off x="2988876" y="1909735"/>
          <a:ext cx="498172" cy="1732271"/>
        </a:xfrm>
        <a:custGeom>
          <a:avLst/>
          <a:gdLst/>
          <a:ahLst/>
          <a:cxnLst/>
          <a:rect l="0" t="0" r="0" b="0"/>
          <a:pathLst>
            <a:path>
              <a:moveTo>
                <a:pt x="498172" y="0"/>
              </a:moveTo>
              <a:lnTo>
                <a:pt x="498172" y="1732271"/>
              </a:lnTo>
              <a:lnTo>
                <a:pt x="0" y="173227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F5D024-E515-40D5-83CC-A9F56084CEAC}">
      <dsp:nvSpPr>
        <dsp:cNvPr id="0" name=""/>
        <dsp:cNvSpPr/>
      </dsp:nvSpPr>
      <dsp:spPr>
        <a:xfrm>
          <a:off x="2988876" y="1909735"/>
          <a:ext cx="498172" cy="681064"/>
        </a:xfrm>
        <a:custGeom>
          <a:avLst/>
          <a:gdLst/>
          <a:ahLst/>
          <a:cxnLst/>
          <a:rect l="0" t="0" r="0" b="0"/>
          <a:pathLst>
            <a:path>
              <a:moveTo>
                <a:pt x="498172" y="0"/>
              </a:moveTo>
              <a:lnTo>
                <a:pt x="498172" y="681064"/>
              </a:lnTo>
              <a:lnTo>
                <a:pt x="0" y="68106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EE9F4A-F836-4131-8CD3-8B5483872E6B}">
      <dsp:nvSpPr>
        <dsp:cNvPr id="0" name=""/>
        <dsp:cNvSpPr/>
      </dsp:nvSpPr>
      <dsp:spPr>
        <a:xfrm>
          <a:off x="2158588" y="858528"/>
          <a:ext cx="1878063" cy="310920"/>
        </a:xfrm>
        <a:custGeom>
          <a:avLst/>
          <a:gdLst/>
          <a:ahLst/>
          <a:cxnLst/>
          <a:rect l="0" t="0" r="0" b="0"/>
          <a:pathLst>
            <a:path>
              <a:moveTo>
                <a:pt x="1878063" y="0"/>
              </a:moveTo>
              <a:lnTo>
                <a:pt x="1878063" y="155460"/>
              </a:lnTo>
              <a:lnTo>
                <a:pt x="0" y="155460"/>
              </a:lnTo>
              <a:lnTo>
                <a:pt x="0" y="31092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7E87F8-6E28-4FE3-8F88-ED582EFB0F20}">
      <dsp:nvSpPr>
        <dsp:cNvPr id="0" name=""/>
        <dsp:cNvSpPr/>
      </dsp:nvSpPr>
      <dsp:spPr>
        <a:xfrm>
          <a:off x="1832159" y="118241"/>
          <a:ext cx="4408986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Классификация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кислот</a:t>
          </a:r>
        </a:p>
      </dsp:txBody>
      <dsp:txXfrm>
        <a:off x="1832159" y="118241"/>
        <a:ext cx="4408986" cy="740287"/>
      </dsp:txXfrm>
    </dsp:sp>
    <dsp:sp modelId="{57D8B4DC-4D47-47FC-BF18-588175921BB9}">
      <dsp:nvSpPr>
        <dsp:cNvPr id="0" name=""/>
        <dsp:cNvSpPr/>
      </dsp:nvSpPr>
      <dsp:spPr>
        <a:xfrm>
          <a:off x="498013" y="1169448"/>
          <a:ext cx="3321149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По наличию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кислорода</a:t>
          </a:r>
        </a:p>
      </dsp:txBody>
      <dsp:txXfrm>
        <a:off x="498013" y="1169448"/>
        <a:ext cx="3321149" cy="740287"/>
      </dsp:txXfrm>
    </dsp:sp>
    <dsp:sp modelId="{AE041C99-1454-4FE2-96FD-5E913E34ED13}">
      <dsp:nvSpPr>
        <dsp:cNvPr id="0" name=""/>
        <dsp:cNvSpPr/>
      </dsp:nvSpPr>
      <dsp:spPr>
        <a:xfrm>
          <a:off x="3520" y="2220656"/>
          <a:ext cx="2985355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Бескислородные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sz="1600" b="1" i="0" u="none" strike="noStrike" kern="1200" cap="none" normalizeH="0" baseline="0" dirty="0" err="1" smtClean="0">
              <a:ln/>
              <a:effectLst/>
              <a:latin typeface="Arial" charset="0"/>
            </a:rPr>
            <a:t>HCl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, H</a:t>
          </a:r>
          <a:r>
            <a:rPr kumimoji="0" lang="en-US" sz="16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S, HCN</a:t>
          </a: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)</a:t>
          </a:r>
        </a:p>
      </dsp:txBody>
      <dsp:txXfrm>
        <a:off x="3520" y="2220656"/>
        <a:ext cx="2985355" cy="740287"/>
      </dsp:txXfrm>
    </dsp:sp>
    <dsp:sp modelId="{85E06523-4C85-40CC-96C4-D2625F7136AD}">
      <dsp:nvSpPr>
        <dsp:cNvPr id="0" name=""/>
        <dsp:cNvSpPr/>
      </dsp:nvSpPr>
      <dsp:spPr>
        <a:xfrm>
          <a:off x="305987" y="3271864"/>
          <a:ext cx="2682889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Кислород-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c</a:t>
          </a:r>
          <a:r>
            <a:rPr kumimoji="0" lang="ru-RU" sz="1600" b="1" i="0" u="none" strike="noStrike" kern="1200" cap="none" normalizeH="0" baseline="0" dirty="0" err="1" smtClean="0">
              <a:ln/>
              <a:effectLst/>
              <a:latin typeface="Arial" charset="0"/>
            </a:rPr>
            <a:t>одержащие</a:t>
          </a:r>
          <a:endParaRPr kumimoji="0" lang="en-US" sz="16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(HNO</a:t>
          </a:r>
          <a:r>
            <a:rPr kumimoji="0" lang="en-US" sz="1600" b="1" i="0" u="none" strike="noStrike" kern="1200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, H</a:t>
          </a:r>
          <a:r>
            <a:rPr kumimoji="0" lang="en-US" sz="16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SO</a:t>
          </a:r>
          <a:r>
            <a:rPr kumimoji="0" lang="en-US" sz="1600" b="1" i="0" u="none" strike="noStrike" kern="1200" cap="none" normalizeH="0" baseline="-25000" dirty="0" smtClean="0">
              <a:ln/>
              <a:effectLst/>
              <a:latin typeface="Arial" charset="0"/>
            </a:rPr>
            <a:t>4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sz="16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305987" y="3271864"/>
        <a:ext cx="2682889" cy="740287"/>
      </dsp:txXfrm>
    </dsp:sp>
    <dsp:sp modelId="{E303F85B-30E4-47A5-AEAE-A18604B0D666}">
      <dsp:nvSpPr>
        <dsp:cNvPr id="0" name=""/>
        <dsp:cNvSpPr/>
      </dsp:nvSpPr>
      <dsp:spPr>
        <a:xfrm>
          <a:off x="4130084" y="1169448"/>
          <a:ext cx="3445207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По числу атомов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водорода</a:t>
          </a:r>
        </a:p>
      </dsp:txBody>
      <dsp:txXfrm>
        <a:off x="4130084" y="1169448"/>
        <a:ext cx="3445207" cy="740287"/>
      </dsp:txXfrm>
    </dsp:sp>
    <dsp:sp modelId="{93E5B31B-45B0-4D99-82B3-3C518E2A7708}">
      <dsp:nvSpPr>
        <dsp:cNvPr id="0" name=""/>
        <dsp:cNvSpPr/>
      </dsp:nvSpPr>
      <dsp:spPr>
        <a:xfrm>
          <a:off x="4991385" y="2220656"/>
          <a:ext cx="3473293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/>
              <a:effectLst/>
              <a:latin typeface="Arial" charset="0"/>
            </a:rPr>
            <a:t>Одноосновные</a:t>
          </a:r>
          <a:endParaRPr kumimoji="0" lang="en-US" sz="16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sz="1600" b="1" i="0" u="none" strike="noStrike" kern="1200" cap="none" normalizeH="0" baseline="0" dirty="0" err="1" smtClean="0">
              <a:ln/>
              <a:effectLst/>
              <a:latin typeface="Arial" charset="0"/>
            </a:rPr>
            <a:t>HBr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, HNO</a:t>
          </a:r>
          <a:r>
            <a:rPr kumimoji="0" lang="en-US" sz="1600" b="1" i="0" u="none" strike="noStrike" kern="1200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sz="1600" b="1" i="0" u="none" strike="noStrike" kern="1200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sz="16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991385" y="2220656"/>
        <a:ext cx="3473293" cy="740287"/>
      </dsp:txXfrm>
    </dsp:sp>
    <dsp:sp modelId="{F0702BAB-3204-4F0F-B418-1306A2840666}">
      <dsp:nvSpPr>
        <dsp:cNvPr id="0" name=""/>
        <dsp:cNvSpPr/>
      </dsp:nvSpPr>
      <dsp:spPr>
        <a:xfrm>
          <a:off x="4991385" y="3271864"/>
          <a:ext cx="3989436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Двухосновные</a:t>
          </a:r>
          <a:endParaRPr kumimoji="0" lang="en-US" sz="1600" b="1" i="0" u="none" strike="noStrike" kern="1200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(H</a:t>
          </a:r>
          <a:r>
            <a:rPr kumimoji="0" lang="en-US" sz="1600" b="1" i="0" u="none" strike="noStrike" kern="1200" cap="none" normalizeH="0" baseline="-25000" smtClean="0">
              <a:ln/>
              <a:effectLst/>
              <a:latin typeface="Arial" charset="0"/>
            </a:rPr>
            <a:t>2</a:t>
          </a: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SiO</a:t>
          </a:r>
          <a:r>
            <a:rPr kumimoji="0" lang="en-US" sz="1600" b="1" i="0" u="none" strike="noStrike" kern="1200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)</a:t>
          </a:r>
          <a:endParaRPr kumimoji="0" lang="ru-RU" sz="16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4991385" y="3271864"/>
        <a:ext cx="3989436" cy="740287"/>
      </dsp:txXfrm>
    </dsp:sp>
    <dsp:sp modelId="{B7028558-9188-4265-9850-72CC218CC9A0}">
      <dsp:nvSpPr>
        <dsp:cNvPr id="0" name=""/>
        <dsp:cNvSpPr/>
      </dsp:nvSpPr>
      <dsp:spPr>
        <a:xfrm>
          <a:off x="5526995" y="4419597"/>
          <a:ext cx="3457347" cy="7402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smtClean="0">
              <a:ln/>
              <a:effectLst/>
              <a:latin typeface="Arial" charset="0"/>
            </a:rPr>
            <a:t>Трехосновные</a:t>
          </a:r>
          <a:endParaRPr kumimoji="0" lang="en-US" sz="1600" b="1" i="0" u="none" strike="noStrike" kern="1200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(H</a:t>
          </a:r>
          <a:r>
            <a:rPr kumimoji="0" lang="en-US" sz="1600" b="1" i="0" u="none" strike="noStrike" kern="1200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PO</a:t>
          </a:r>
          <a:r>
            <a:rPr kumimoji="0" lang="en-US" sz="1600" b="1" i="0" u="none" strike="noStrike" kern="1200" cap="none" normalizeH="0" baseline="-25000" smtClean="0">
              <a:ln/>
              <a:effectLst/>
              <a:latin typeface="Arial" charset="0"/>
            </a:rPr>
            <a:t>4</a:t>
          </a:r>
          <a:r>
            <a:rPr kumimoji="0" lang="en-US" sz="1600" b="1" i="0" u="none" strike="noStrike" kern="1200" cap="none" normalizeH="0" baseline="0" smtClean="0">
              <a:ln/>
              <a:effectLst/>
              <a:latin typeface="Arial" charset="0"/>
            </a:rPr>
            <a:t>)</a:t>
          </a:r>
          <a:endParaRPr kumimoji="0" lang="ru-RU" sz="16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5526995" y="4419597"/>
        <a:ext cx="3457347" cy="7402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AA694-E84B-4374-934F-1B670BF470C2}">
      <dsp:nvSpPr>
        <dsp:cNvPr id="0" name=""/>
        <dsp:cNvSpPr/>
      </dsp:nvSpPr>
      <dsp:spPr>
        <a:xfrm>
          <a:off x="4409678" y="1935047"/>
          <a:ext cx="584619" cy="2761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61595"/>
              </a:lnTo>
              <a:lnTo>
                <a:pt x="584619" y="2761595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9304FB-4630-41B3-937A-F560FEF2E658}">
      <dsp:nvSpPr>
        <dsp:cNvPr id="0" name=""/>
        <dsp:cNvSpPr/>
      </dsp:nvSpPr>
      <dsp:spPr>
        <a:xfrm>
          <a:off x="4409678" y="1935047"/>
          <a:ext cx="584619" cy="1718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8652"/>
              </a:lnTo>
              <a:lnTo>
                <a:pt x="584619" y="1718652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711A7-FFF8-4DB5-ABFF-8C7EFA1D38EE}">
      <dsp:nvSpPr>
        <dsp:cNvPr id="0" name=""/>
        <dsp:cNvSpPr/>
      </dsp:nvSpPr>
      <dsp:spPr>
        <a:xfrm>
          <a:off x="4409678" y="1935047"/>
          <a:ext cx="584619" cy="675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5709"/>
              </a:lnTo>
              <a:lnTo>
                <a:pt x="584619" y="675709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A7820B-F1DE-460E-88CF-C55166C3E5E7}">
      <dsp:nvSpPr>
        <dsp:cNvPr id="0" name=""/>
        <dsp:cNvSpPr/>
      </dsp:nvSpPr>
      <dsp:spPr>
        <a:xfrm>
          <a:off x="4342694" y="892104"/>
          <a:ext cx="1625969" cy="3084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38"/>
              </a:lnTo>
              <a:lnTo>
                <a:pt x="1625969" y="154238"/>
              </a:lnTo>
              <a:lnTo>
                <a:pt x="1625969" y="308476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87399F-2FD0-44A9-8A85-B29FF6851C67}">
      <dsp:nvSpPr>
        <dsp:cNvPr id="0" name=""/>
        <dsp:cNvSpPr/>
      </dsp:nvSpPr>
      <dsp:spPr>
        <a:xfrm>
          <a:off x="2975590" y="1935047"/>
          <a:ext cx="441519" cy="1718652"/>
        </a:xfrm>
        <a:custGeom>
          <a:avLst/>
          <a:gdLst/>
          <a:ahLst/>
          <a:cxnLst/>
          <a:rect l="0" t="0" r="0" b="0"/>
          <a:pathLst>
            <a:path>
              <a:moveTo>
                <a:pt x="441519" y="0"/>
              </a:moveTo>
              <a:lnTo>
                <a:pt x="441519" y="1718652"/>
              </a:lnTo>
              <a:lnTo>
                <a:pt x="0" y="1718652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BB217-DE5B-4550-A5FC-BF793F604E00}">
      <dsp:nvSpPr>
        <dsp:cNvPr id="0" name=""/>
        <dsp:cNvSpPr/>
      </dsp:nvSpPr>
      <dsp:spPr>
        <a:xfrm>
          <a:off x="2975590" y="1935047"/>
          <a:ext cx="441519" cy="675709"/>
        </a:xfrm>
        <a:custGeom>
          <a:avLst/>
          <a:gdLst/>
          <a:ahLst/>
          <a:cxnLst/>
          <a:rect l="0" t="0" r="0" b="0"/>
          <a:pathLst>
            <a:path>
              <a:moveTo>
                <a:pt x="441519" y="0"/>
              </a:moveTo>
              <a:lnTo>
                <a:pt x="441519" y="675709"/>
              </a:lnTo>
              <a:lnTo>
                <a:pt x="0" y="675709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F09BAB-94C1-48D7-B3F9-E8E517ED93AA}">
      <dsp:nvSpPr>
        <dsp:cNvPr id="0" name=""/>
        <dsp:cNvSpPr/>
      </dsp:nvSpPr>
      <dsp:spPr>
        <a:xfrm>
          <a:off x="2239724" y="892104"/>
          <a:ext cx="2102969" cy="308476"/>
        </a:xfrm>
        <a:custGeom>
          <a:avLst/>
          <a:gdLst/>
          <a:ahLst/>
          <a:cxnLst/>
          <a:rect l="0" t="0" r="0" b="0"/>
          <a:pathLst>
            <a:path>
              <a:moveTo>
                <a:pt x="2102969" y="0"/>
              </a:moveTo>
              <a:lnTo>
                <a:pt x="2102969" y="154238"/>
              </a:lnTo>
              <a:lnTo>
                <a:pt x="0" y="154238"/>
              </a:lnTo>
              <a:lnTo>
                <a:pt x="0" y="308476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B3FA82-C11B-4210-B04B-DB45C58C442B}">
      <dsp:nvSpPr>
        <dsp:cNvPr id="0" name=""/>
        <dsp:cNvSpPr/>
      </dsp:nvSpPr>
      <dsp:spPr>
        <a:xfrm>
          <a:off x="2474137" y="157637"/>
          <a:ext cx="3737113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Классификация   оснований</a:t>
          </a:r>
        </a:p>
      </dsp:txBody>
      <dsp:txXfrm>
        <a:off x="2474137" y="157637"/>
        <a:ext cx="3737113" cy="734466"/>
      </dsp:txXfrm>
    </dsp:sp>
    <dsp:sp modelId="{0437C531-53CB-4928-8A5D-7FB9664797EE}">
      <dsp:nvSpPr>
        <dsp:cNvPr id="0" name=""/>
        <dsp:cNvSpPr/>
      </dsp:nvSpPr>
      <dsp:spPr>
        <a:xfrm>
          <a:off x="767992" y="1200580"/>
          <a:ext cx="2943463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По растворимости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в воде</a:t>
          </a:r>
        </a:p>
      </dsp:txBody>
      <dsp:txXfrm>
        <a:off x="767992" y="1200580"/>
        <a:ext cx="2943463" cy="734466"/>
      </dsp:txXfrm>
    </dsp:sp>
    <dsp:sp modelId="{20E168F2-FE69-40F5-B55D-E65BD6D51007}">
      <dsp:nvSpPr>
        <dsp:cNvPr id="0" name=""/>
        <dsp:cNvSpPr/>
      </dsp:nvSpPr>
      <dsp:spPr>
        <a:xfrm>
          <a:off x="237792" y="2243523"/>
          <a:ext cx="2737798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Растворимые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(щелочи)</a:t>
          </a:r>
        </a:p>
      </dsp:txBody>
      <dsp:txXfrm>
        <a:off x="237792" y="2243523"/>
        <a:ext cx="2737798" cy="734466"/>
      </dsp:txXfrm>
    </dsp:sp>
    <dsp:sp modelId="{FCB52812-3A2A-4663-98E2-C24884D83398}">
      <dsp:nvSpPr>
        <dsp:cNvPr id="0" name=""/>
        <dsp:cNvSpPr/>
      </dsp:nvSpPr>
      <dsp:spPr>
        <a:xfrm>
          <a:off x="1969" y="3286466"/>
          <a:ext cx="2973621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Нерастворимые</a:t>
          </a:r>
        </a:p>
      </dsp:txBody>
      <dsp:txXfrm>
        <a:off x="1969" y="3286466"/>
        <a:ext cx="2973621" cy="734466"/>
      </dsp:txXfrm>
    </dsp:sp>
    <dsp:sp modelId="{66526D00-C9AD-443A-8EF8-5411C66978F6}">
      <dsp:nvSpPr>
        <dsp:cNvPr id="0" name=""/>
        <dsp:cNvSpPr/>
      </dsp:nvSpPr>
      <dsp:spPr>
        <a:xfrm>
          <a:off x="4019932" y="1200580"/>
          <a:ext cx="3897462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По числу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err="1" smtClean="0">
              <a:ln/>
              <a:effectLst/>
              <a:latin typeface="Arial" charset="0"/>
            </a:rPr>
            <a:t>гидроксогрупп</a:t>
          </a:r>
          <a:endParaRPr kumimoji="0" lang="ru-RU" sz="24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019932" y="1200580"/>
        <a:ext cx="3897462" cy="734466"/>
      </dsp:txXfrm>
    </dsp:sp>
    <dsp:sp modelId="{DD8D0EC7-E918-48B9-A3AE-C57E508930C8}">
      <dsp:nvSpPr>
        <dsp:cNvPr id="0" name=""/>
        <dsp:cNvSpPr/>
      </dsp:nvSpPr>
      <dsp:spPr>
        <a:xfrm>
          <a:off x="4994298" y="2243523"/>
          <a:ext cx="3456386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err="1" smtClean="0">
              <a:ln/>
              <a:effectLst/>
              <a:latin typeface="Arial" charset="0"/>
            </a:rPr>
            <a:t>Однокислотные</a:t>
          </a:r>
          <a:endParaRPr kumimoji="0" lang="ru-RU" sz="24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sz="2400" b="1" i="0" u="none" strike="noStrike" kern="1200" cap="none" normalizeH="0" baseline="0" dirty="0" err="1" smtClean="0">
              <a:ln/>
              <a:effectLst/>
              <a:latin typeface="Arial" charset="0"/>
            </a:rPr>
            <a:t>NaOH</a:t>
          </a:r>
          <a:r>
            <a:rPr kumimoji="0" lang="en-US" sz="2400" b="1" i="0" u="none" strike="noStrike" kern="1200" cap="none" normalizeH="0" baseline="0" dirty="0" smtClean="0">
              <a:ln/>
              <a:effectLst/>
              <a:latin typeface="Arial" charset="0"/>
            </a:rPr>
            <a:t>, KOH)</a:t>
          </a:r>
        </a:p>
      </dsp:txBody>
      <dsp:txXfrm>
        <a:off x="4994298" y="2243523"/>
        <a:ext cx="3456386" cy="734466"/>
      </dsp:txXfrm>
    </dsp:sp>
    <dsp:sp modelId="{5069DC5D-82A2-489E-83CC-5A817529507D}">
      <dsp:nvSpPr>
        <dsp:cNvPr id="0" name=""/>
        <dsp:cNvSpPr/>
      </dsp:nvSpPr>
      <dsp:spPr>
        <a:xfrm>
          <a:off x="4994298" y="3286466"/>
          <a:ext cx="3538132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err="1" smtClean="0">
              <a:ln/>
              <a:effectLst/>
              <a:latin typeface="Arial" charset="0"/>
            </a:rPr>
            <a:t>Двухкислотные</a:t>
          </a:r>
          <a:endParaRPr kumimoji="0" lang="en-US" sz="24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1" i="0" u="none" strike="noStrike" kern="1200" cap="none" normalizeH="0" baseline="0" dirty="0" smtClean="0">
              <a:ln/>
              <a:effectLst/>
              <a:latin typeface="Arial" charset="0"/>
            </a:rPr>
            <a:t>(</a:t>
          </a:r>
          <a:r>
            <a:rPr kumimoji="0" lang="en-US" sz="2400" b="1" i="0" u="none" strike="noStrike" kern="1200" cap="none" normalizeH="0" baseline="0" dirty="0" err="1" smtClean="0">
              <a:ln/>
              <a:effectLst/>
              <a:latin typeface="Arial" charset="0"/>
            </a:rPr>
            <a:t>Ca</a:t>
          </a:r>
          <a:r>
            <a:rPr kumimoji="0" lang="en-US" sz="2400" b="1" i="0" u="none" strike="noStrike" kern="1200" cap="none" normalizeH="0" baseline="0" dirty="0" smtClean="0">
              <a:ln/>
              <a:effectLst/>
              <a:latin typeface="Arial" charset="0"/>
            </a:rPr>
            <a:t>(OH)</a:t>
          </a:r>
          <a:r>
            <a:rPr kumimoji="0" lang="en-US" sz="24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sz="2400" b="1" i="0" u="none" strike="noStrike" kern="1200" cap="none" normalizeH="0" baseline="0" dirty="0" smtClean="0">
              <a:ln/>
              <a:effectLst/>
              <a:latin typeface="Arial" charset="0"/>
            </a:rPr>
            <a:t>)</a:t>
          </a:r>
          <a:endParaRPr kumimoji="0" lang="ru-RU" sz="24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4994298" y="3286466"/>
        <a:ext cx="3538132" cy="734466"/>
      </dsp:txXfrm>
    </dsp:sp>
    <dsp:sp modelId="{38F86731-C2A9-445A-980D-7E1DF1591276}">
      <dsp:nvSpPr>
        <dsp:cNvPr id="0" name=""/>
        <dsp:cNvSpPr/>
      </dsp:nvSpPr>
      <dsp:spPr>
        <a:xfrm>
          <a:off x="4994298" y="4329409"/>
          <a:ext cx="3172867" cy="7344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smtClean="0">
              <a:ln/>
              <a:effectLst/>
              <a:latin typeface="Arial" charset="0"/>
            </a:rPr>
            <a:t>Трехкислотные</a:t>
          </a:r>
          <a:endParaRPr kumimoji="0" lang="en-US" sz="2400" b="1" i="0" u="none" strike="noStrike" kern="1200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1" i="0" u="none" strike="noStrike" kern="1200" cap="none" normalizeH="0" baseline="0" smtClean="0">
              <a:ln/>
              <a:effectLst/>
              <a:latin typeface="Arial" charset="0"/>
            </a:rPr>
            <a:t>(Fe(OH)</a:t>
          </a:r>
          <a:r>
            <a:rPr kumimoji="0" lang="en-US" sz="2400" b="1" i="0" u="none" strike="noStrike" kern="1200" cap="none" normalizeH="0" baseline="-25000" smtClean="0">
              <a:ln/>
              <a:effectLst/>
              <a:latin typeface="Arial" charset="0"/>
            </a:rPr>
            <a:t>3</a:t>
          </a:r>
          <a:r>
            <a:rPr kumimoji="0" lang="en-US" sz="2400" b="1" i="0" u="none" strike="noStrike" kern="1200" cap="none" normalizeH="0" baseline="0" smtClean="0">
              <a:ln/>
              <a:effectLst/>
              <a:latin typeface="Arial" charset="0"/>
            </a:rPr>
            <a:t>)</a:t>
          </a:r>
          <a:endParaRPr kumimoji="0" lang="ru-RU" sz="24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4994298" y="4329409"/>
        <a:ext cx="3172867" cy="7344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0C2F75-8881-4EE1-AB30-BCCC0CDCF0FD}">
      <dsp:nvSpPr>
        <dsp:cNvPr id="0" name=""/>
        <dsp:cNvSpPr/>
      </dsp:nvSpPr>
      <dsp:spPr>
        <a:xfrm>
          <a:off x="4571999" y="1534105"/>
          <a:ext cx="3234723" cy="561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699"/>
              </a:lnTo>
              <a:lnTo>
                <a:pt x="3234723" y="280699"/>
              </a:lnTo>
              <a:lnTo>
                <a:pt x="3234723" y="56139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65B94-63CD-4A7E-B3C9-B24DDE6A6C2C}">
      <dsp:nvSpPr>
        <dsp:cNvPr id="0" name=""/>
        <dsp:cNvSpPr/>
      </dsp:nvSpPr>
      <dsp:spPr>
        <a:xfrm>
          <a:off x="4526279" y="1534105"/>
          <a:ext cx="91440" cy="56139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139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059E24-C9DC-4CFE-92B1-8A0133590B1A}">
      <dsp:nvSpPr>
        <dsp:cNvPr id="0" name=""/>
        <dsp:cNvSpPr/>
      </dsp:nvSpPr>
      <dsp:spPr>
        <a:xfrm>
          <a:off x="1337276" y="1534105"/>
          <a:ext cx="3234723" cy="561398"/>
        </a:xfrm>
        <a:custGeom>
          <a:avLst/>
          <a:gdLst/>
          <a:ahLst/>
          <a:cxnLst/>
          <a:rect l="0" t="0" r="0" b="0"/>
          <a:pathLst>
            <a:path>
              <a:moveTo>
                <a:pt x="3234723" y="0"/>
              </a:moveTo>
              <a:lnTo>
                <a:pt x="3234723" y="280699"/>
              </a:lnTo>
              <a:lnTo>
                <a:pt x="0" y="280699"/>
              </a:lnTo>
              <a:lnTo>
                <a:pt x="0" y="56139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8118C-F7CC-4413-9637-FBED8479CE06}">
      <dsp:nvSpPr>
        <dsp:cNvPr id="0" name=""/>
        <dsp:cNvSpPr/>
      </dsp:nvSpPr>
      <dsp:spPr>
        <a:xfrm>
          <a:off x="2819394" y="197443"/>
          <a:ext cx="3505210" cy="13366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smtClean="0">
              <a:ln/>
              <a:effectLst/>
              <a:latin typeface="Arial" charset="0"/>
            </a:rPr>
            <a:t>C</a:t>
          </a: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оли</a:t>
          </a:r>
        </a:p>
      </dsp:txBody>
      <dsp:txXfrm>
        <a:off x="2819394" y="197443"/>
        <a:ext cx="3505210" cy="1336662"/>
      </dsp:txXfrm>
    </dsp:sp>
    <dsp:sp modelId="{2E9ECBFD-C24E-4F82-9088-36A4499D4D58}">
      <dsp:nvSpPr>
        <dsp:cNvPr id="0" name=""/>
        <dsp:cNvSpPr/>
      </dsp:nvSpPr>
      <dsp:spPr>
        <a:xfrm>
          <a:off x="613" y="2095504"/>
          <a:ext cx="2673325" cy="23209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Средние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(Металл+ кислотный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остаток)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dirty="0" err="1" smtClean="0">
              <a:ln/>
              <a:effectLst/>
              <a:latin typeface="Arial" charset="0"/>
            </a:rPr>
            <a:t>NaCl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, K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SO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4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dirty="0" err="1" smtClean="0">
              <a:ln/>
              <a:effectLst/>
              <a:latin typeface="Arial" charset="0"/>
            </a:rPr>
            <a:t>Ca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(NO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)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1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613" y="2095504"/>
        <a:ext cx="2673325" cy="2320927"/>
      </dsp:txXfrm>
    </dsp:sp>
    <dsp:sp modelId="{9CF52744-879F-4C13-8373-E236402B08EE}">
      <dsp:nvSpPr>
        <dsp:cNvPr id="0" name=""/>
        <dsp:cNvSpPr/>
      </dsp:nvSpPr>
      <dsp:spPr>
        <a:xfrm>
          <a:off x="3235337" y="2095504"/>
          <a:ext cx="2673325" cy="23209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Кислые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(Металл+ водород+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/>
              <a:effectLst/>
              <a:latin typeface="Arial" charset="0"/>
            </a:rPr>
            <a:t>кислотный остаток)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KHCO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3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NaH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2</a:t>
          </a:r>
          <a:r>
            <a:rPr kumimoji="0" lang="en-US" sz="2100" b="1" i="0" u="none" strike="noStrike" kern="1200" cap="none" normalizeH="0" baseline="0" dirty="0" smtClean="0">
              <a:ln/>
              <a:effectLst/>
              <a:latin typeface="Arial" charset="0"/>
            </a:rPr>
            <a:t>PO</a:t>
          </a:r>
          <a:r>
            <a:rPr kumimoji="0" lang="en-US" sz="2100" b="1" i="0" u="none" strike="noStrike" kern="1200" cap="none" normalizeH="0" baseline="-25000" dirty="0" smtClean="0">
              <a:ln/>
              <a:effectLst/>
              <a:latin typeface="Arial" charset="0"/>
            </a:rPr>
            <a:t>4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100" b="1" i="0" u="none" strike="noStrike" kern="1200" cap="none" normalizeH="0" baseline="0" dirty="0" smtClean="0">
            <a:ln/>
            <a:effectLst/>
            <a:latin typeface="Arial" charset="0"/>
          </a:endParaRPr>
        </a:p>
      </dsp:txBody>
      <dsp:txXfrm>
        <a:off x="3235337" y="2095504"/>
        <a:ext cx="2673325" cy="2320927"/>
      </dsp:txXfrm>
    </dsp:sp>
    <dsp:sp modelId="{7DACB7DA-69E9-46F2-85F6-123377939DDD}">
      <dsp:nvSpPr>
        <dsp:cNvPr id="0" name=""/>
        <dsp:cNvSpPr/>
      </dsp:nvSpPr>
      <dsp:spPr>
        <a:xfrm>
          <a:off x="6470060" y="2095504"/>
          <a:ext cx="2673325" cy="25040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Основные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(Металл+ОН-группы+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/>
              <a:effectLst/>
              <a:latin typeface="Arial" charset="0"/>
            </a:rPr>
            <a:t>кислотный остаток)</a:t>
          </a:r>
          <a:endParaRPr kumimoji="0" lang="en-US" sz="2100" b="1" i="0" u="none" strike="noStrike" kern="1200" cap="none" normalizeH="0" baseline="0" smtClean="0">
            <a:ln/>
            <a:effectLst/>
            <a:latin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smtClean="0">
              <a:ln/>
              <a:effectLst/>
              <a:latin typeface="Arial" charset="0"/>
            </a:rPr>
            <a:t>CaOHCl,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100" b="1" i="0" u="none" strike="noStrike" kern="1200" cap="none" normalizeH="0" baseline="0" smtClean="0">
              <a:ln/>
              <a:effectLst/>
              <a:latin typeface="Arial" charset="0"/>
            </a:rPr>
            <a:t>AlOHSO</a:t>
          </a:r>
          <a:r>
            <a:rPr kumimoji="0" lang="en-US" sz="2100" b="1" i="0" u="none" strike="noStrike" kern="1200" cap="none" normalizeH="0" baseline="-25000" smtClean="0">
              <a:ln/>
              <a:effectLst/>
              <a:latin typeface="Arial" charset="0"/>
            </a:rPr>
            <a:t>4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100" b="1" i="0" u="none" strike="noStrike" kern="1200" cap="none" normalizeH="0" baseline="0" smtClean="0">
            <a:ln/>
            <a:effectLst/>
            <a:latin typeface="Arial" charset="0"/>
          </a:endParaRPr>
        </a:p>
      </dsp:txBody>
      <dsp:txXfrm>
        <a:off x="6470060" y="2095504"/>
        <a:ext cx="2673325" cy="25040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D3A49AE-D110-4CC2-AF8E-29F5934B846A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1F0BC7C-7358-45E8-8509-590F3C214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620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5B776A-0071-4C85-B8CB-D117466FABC1}" type="slidenum">
              <a:rPr lang="ru-RU" sz="1200" smtClean="0"/>
              <a:pPr eaLnBrk="1" hangingPunct="1"/>
              <a:t>2</a:t>
            </a:fld>
            <a:endParaRPr lang="ru-RU" sz="1200" smtClean="0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u="sng" smtClean="0"/>
              <a:t>СЛАЙД 3.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3929A3-6187-46D5-8987-B8CF6EC0E9FE}" type="slidenum">
              <a:rPr lang="ru-RU" sz="1200" smtClean="0"/>
              <a:pPr eaLnBrk="1" hangingPunct="1"/>
              <a:t>3</a:t>
            </a:fld>
            <a:endParaRPr lang="ru-RU" sz="1200" smtClean="0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u="sng" smtClean="0"/>
              <a:t>Слайд 4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D3D46-363D-4B63-86BE-D1DD1B9F6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262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405EA-8C3D-4252-821C-056890ABD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0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18EE7-CC8D-440D-A845-28018D5E5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576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56EA8-3EAE-4A5A-A834-F5AC07B6F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14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D16E6-70DF-459E-A3E6-F4ED9E304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7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35CA7-CE27-4551-A5B9-2B35074A2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925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0DEFD-01D0-4003-8576-214A477D1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6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D2EEB-FB97-4718-9767-0A6E3CF66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35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A4A00-2C04-45F4-8F7D-EF94C9F0F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78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4068E-A9C2-4BCA-AD4C-ABD38A662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73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2A4C8-C7BB-40BD-BBC5-0C94EB10F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427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7C99D-F0B1-41B7-8264-CAD81321C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28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B92B42A-D184-48DB-A43D-060E766A4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61;&#1080;&#1084;&#1080;&#1103;%20&#1074;&#1089;&#1077;\&#1054;&#1090;&#1082;&#1088;&#1099;&#1090;&#1099;&#1081;%20&#1091;&#1088;&#1086;&#1082;%208%20&#1082;&#1083;&#1072;&#1089;&#1089;\&#1093;&#1083;&#1086;&#1088;&#1086;&#1074;&#1086;&#1076;&#1086;&#1088;&#1086;&#1076;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61;&#1080;&#1084;&#1080;&#1103;%20&#1074;&#1089;&#1077;\&#1054;&#1090;&#1082;&#1088;&#1099;&#1090;&#1099;&#1081;%20&#1091;&#1088;&#1086;&#1082;%208%20&#1082;&#1083;&#1072;&#1089;&#1089;\&#1076;&#1080;&#1089;&#1089;&#1086;&#1094;&#1080;&#1072;&#1103;&#1080;%20&#1093;&#1083;&#1086;&#1088;&#1080;&#1076;&#1072;%20&#1085;&#1072;&#1090;&#1088;&#1080;&#1103;%20&#1083;&#1091;&#1095;&#1096;&#1077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"/>
            <a:ext cx="8382000" cy="1470025"/>
          </a:xfrm>
          <a:noFill/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4000" b="1" smtClean="0"/>
              <a:t>Основные классы неорганических соединений</a:t>
            </a:r>
          </a:p>
        </p:txBody>
      </p:sp>
      <p:pic>
        <p:nvPicPr>
          <p:cNvPr id="3075" name="Picture 9" descr="L01p1p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3400" y="1905000"/>
            <a:ext cx="58674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хлороводород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5638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8"/>
          <p:cNvSpPr>
            <a:spLocks noChangeArrowheads="1" noChangeShapeType="1" noTextEdit="1"/>
          </p:cNvSpPr>
          <p:nvPr/>
        </p:nvSpPr>
        <p:spPr bwMode="auto">
          <a:xfrm>
            <a:off x="381000" y="304800"/>
            <a:ext cx="8448675" cy="676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4F1E3"/>
                </a:solidFill>
                <a:effectLst>
                  <a:outerShdw blurRad="41275"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Диссоциация веществ с полярной связью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72200" y="1219200"/>
            <a:ext cx="2854325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Ориентация.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Гидратация.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Ионизация.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Диссоциация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Перемещение </a:t>
            </a:r>
            <a:r>
              <a:rPr lang="ru-RU" sz="24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гидратиро</a:t>
            </a: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-ванных  ионов   в раствор.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0" y="457200"/>
            <a:ext cx="7315200" cy="99060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>
              <a:defRPr/>
            </a:pPr>
            <a:endParaRPr lang="en-US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2291" name="Picture 5" descr="CY_D_AR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1600200"/>
            <a:ext cx="354013" cy="35401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CY_D_AR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1676400"/>
            <a:ext cx="354013" cy="354013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895600" y="5029200"/>
            <a:ext cx="4221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Вид химической связи</a:t>
            </a:r>
          </a:p>
        </p:txBody>
      </p:sp>
      <p:sp>
        <p:nvSpPr>
          <p:cNvPr id="12294" name="Text Box 10"/>
          <p:cNvSpPr txBox="1">
            <a:spLocks noChangeArrowheads="1"/>
          </p:cNvSpPr>
          <p:nvPr/>
        </p:nvSpPr>
        <p:spPr bwMode="auto">
          <a:xfrm>
            <a:off x="1905000" y="5524500"/>
            <a:ext cx="26670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kumimoji="1" lang="ru-RU" sz="2400">
                <a:solidFill>
                  <a:srgbClr val="000099"/>
                </a:solidFill>
                <a:latin typeface="Times New Roman" pitchFamily="18" charset="0"/>
              </a:rPr>
              <a:t>Ионная   или ковалентная</a:t>
            </a:r>
          </a:p>
          <a:p>
            <a:pPr algn="ctr" eaLnBrk="1" hangingPunct="1"/>
            <a:r>
              <a:rPr kumimoji="1" lang="ru-RU" sz="2400">
                <a:solidFill>
                  <a:srgbClr val="000099"/>
                </a:solidFill>
                <a:latin typeface="Times New Roman" pitchFamily="18" charset="0"/>
              </a:rPr>
              <a:t>сильно полярная</a:t>
            </a:r>
          </a:p>
        </p:txBody>
      </p:sp>
      <p:sp>
        <p:nvSpPr>
          <p:cNvPr id="12295" name="Text Box 11"/>
          <p:cNvSpPr txBox="1">
            <a:spLocks noChangeArrowheads="1"/>
          </p:cNvSpPr>
          <p:nvPr/>
        </p:nvSpPr>
        <p:spPr bwMode="auto">
          <a:xfrm>
            <a:off x="5334000" y="5505450"/>
            <a:ext cx="2895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kumimoji="1" lang="ru-RU" sz="2400">
                <a:solidFill>
                  <a:srgbClr val="000099"/>
                </a:solidFill>
                <a:latin typeface="Times New Roman" pitchFamily="18" charset="0"/>
              </a:rPr>
              <a:t>Ковалентная неполярная</a:t>
            </a:r>
          </a:p>
          <a:p>
            <a:pPr algn="ctr" eaLnBrk="1" hangingPunct="1"/>
            <a:r>
              <a:rPr kumimoji="1" lang="ru-RU" sz="2400">
                <a:solidFill>
                  <a:srgbClr val="000099"/>
                </a:solidFill>
                <a:latin typeface="Times New Roman" pitchFamily="18" charset="0"/>
              </a:rPr>
              <a:t>или мало полярная</a:t>
            </a:r>
            <a:r>
              <a:rPr kumimoji="1" lang="ru-RU">
                <a:solidFill>
                  <a:srgbClr val="000099"/>
                </a:solidFill>
                <a:latin typeface="Monotype Corsiva" pitchFamily="66" charset="0"/>
              </a:rPr>
              <a:t> </a:t>
            </a: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381000" y="2057400"/>
            <a:ext cx="8305800" cy="2895600"/>
            <a:chOff x="1428750" y="2133600"/>
            <a:chExt cx="6858000" cy="4724400"/>
          </a:xfrm>
        </p:grpSpPr>
        <p:grpSp>
          <p:nvGrpSpPr>
            <p:cNvPr id="12298" name="Группа 2"/>
            <p:cNvGrpSpPr>
              <a:grpSpLocks/>
            </p:cNvGrpSpPr>
            <p:nvPr/>
          </p:nvGrpSpPr>
          <p:grpSpPr bwMode="auto">
            <a:xfrm>
              <a:off x="1428750" y="2133600"/>
              <a:ext cx="6858000" cy="4724400"/>
              <a:chOff x="1428750" y="2133600"/>
              <a:chExt cx="6858000" cy="4724400"/>
            </a:xfrm>
          </p:grpSpPr>
          <p:grpSp>
            <p:nvGrpSpPr>
              <p:cNvPr id="12301" name="Группа 1"/>
              <p:cNvGrpSpPr>
                <a:grpSpLocks/>
              </p:cNvGrpSpPr>
              <p:nvPr/>
            </p:nvGrpSpPr>
            <p:grpSpPr bwMode="auto">
              <a:xfrm>
                <a:off x="1447800" y="2133600"/>
                <a:ext cx="6610350" cy="4724400"/>
                <a:chOff x="1447800" y="2133600"/>
                <a:chExt cx="6610350" cy="4724400"/>
              </a:xfrm>
            </p:grpSpPr>
            <p:sp>
              <p:nvSpPr>
                <p:cNvPr id="12304" name="Rectangle 2"/>
                <p:cNvSpPr>
                  <a:spLocks noChangeArrowheads="1"/>
                </p:cNvSpPr>
                <p:nvPr/>
              </p:nvSpPr>
              <p:spPr bwMode="auto">
                <a:xfrm>
                  <a:off x="1447800" y="2133600"/>
                  <a:ext cx="3276600" cy="4724400"/>
                </a:xfrm>
                <a:prstGeom prst="rect">
                  <a:avLst/>
                </a:prstGeom>
                <a:gradFill rotWithShape="0">
                  <a:gsLst>
                    <a:gs pos="0">
                      <a:srgbClr val="66FFFF"/>
                    </a:gs>
                    <a:gs pos="50000">
                      <a:srgbClr val="CCECFF"/>
                    </a:gs>
                    <a:gs pos="100000">
                      <a:srgbClr val="66FFFF"/>
                    </a:gs>
                  </a:gsLst>
                  <a:lin ang="2700000" scaled="1"/>
                </a:gradFill>
                <a:ln w="57150" cap="sq" cmpd="thinThick">
                  <a:solidFill>
                    <a:srgbClr val="99CCFF"/>
                  </a:solidFill>
                  <a:miter lim="800000"/>
                  <a:headEnd type="none" w="sm" len="sm"/>
                  <a:tailEnd type="none" w="sm" len="sm"/>
                </a:ln>
                <a:effectLst>
                  <a:outerShdw dist="107763" dir="135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05" name="Rectangle 3"/>
                <p:cNvSpPr>
                  <a:spLocks noChangeArrowheads="1"/>
                </p:cNvSpPr>
                <p:nvPr/>
              </p:nvSpPr>
              <p:spPr bwMode="auto">
                <a:xfrm>
                  <a:off x="4800600" y="2133600"/>
                  <a:ext cx="3257550" cy="4648200"/>
                </a:xfrm>
                <a:prstGeom prst="rect">
                  <a:avLst/>
                </a:prstGeom>
                <a:gradFill rotWithShape="0">
                  <a:gsLst>
                    <a:gs pos="0">
                      <a:srgbClr val="B9DCFF"/>
                    </a:gs>
                    <a:gs pos="50000">
                      <a:srgbClr val="00FFFF"/>
                    </a:gs>
                    <a:gs pos="100000">
                      <a:srgbClr val="B9DCFF"/>
                    </a:gs>
                  </a:gsLst>
                  <a:lin ang="18900000" scaled="1"/>
                </a:gradFill>
                <a:ln w="57150" cap="sq" cmpd="thinThick">
                  <a:solidFill>
                    <a:srgbClr val="99CCFF"/>
                  </a:solidFill>
                  <a:miter lim="800000"/>
                  <a:headEnd type="none" w="sm" len="sm"/>
                  <a:tailEnd type="none" w="sm" len="sm"/>
                </a:ln>
                <a:effectLst>
                  <a:outerShdw dist="107763" dir="135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 algn="ctr"/>
                  <a:endParaRPr lang="ru-RU" u="sng"/>
                </a:p>
              </p:txBody>
            </p:sp>
          </p:grpSp>
          <p:sp>
            <p:nvSpPr>
              <p:cNvPr id="3079" name="Text Box 7"/>
              <p:cNvSpPr txBox="1">
                <a:spLocks noChangeArrowheads="1"/>
              </p:cNvSpPr>
              <p:nvPr/>
            </p:nvSpPr>
            <p:spPr bwMode="auto">
              <a:xfrm>
                <a:off x="1428750" y="2972803"/>
                <a:ext cx="3352975" cy="2165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ru-RU" dirty="0">
                    <a:solidFill>
                      <a:srgbClr val="000099"/>
                    </a:solidFill>
                  </a:rPr>
                  <a:t>их    растворы  </a:t>
                </a:r>
                <a:br>
                  <a:rPr kumimoji="1" lang="ru-RU" dirty="0">
                    <a:solidFill>
                      <a:srgbClr val="000099"/>
                    </a:solidFill>
                  </a:rPr>
                </a:br>
                <a:r>
                  <a:rPr kumimoji="1" lang="ru-RU" dirty="0">
                    <a:solidFill>
                      <a:srgbClr val="000099"/>
                    </a:solidFill>
                  </a:rPr>
                  <a:t>или   расплавы</a:t>
                </a:r>
                <a:r>
                  <a:rPr kumimoji="1" lang="ru-RU" dirty="0">
                    <a:solidFill>
                      <a:srgbClr val="FF0000"/>
                    </a:solidFill>
                  </a:rPr>
                  <a:t> </a:t>
                </a:r>
                <a:br>
                  <a:rPr kumimoji="1" lang="ru-RU" dirty="0">
                    <a:solidFill>
                      <a:srgbClr val="FF0000"/>
                    </a:solidFill>
                  </a:rPr>
                </a:br>
                <a:r>
                  <a:rPr lang="ru-RU" sz="2400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ПРОВОДЯТ </a:t>
                </a:r>
                <a:r>
                  <a:rPr kumimoji="1" lang="ru-RU" dirty="0">
                    <a:solidFill>
                      <a:srgbClr val="000099"/>
                    </a:solidFill>
                  </a:rPr>
                  <a:t>электрический </a:t>
                </a:r>
                <a:br>
                  <a:rPr kumimoji="1" lang="ru-RU" dirty="0">
                    <a:solidFill>
                      <a:srgbClr val="000099"/>
                    </a:solidFill>
                  </a:rPr>
                </a:br>
                <a:r>
                  <a:rPr kumimoji="1" lang="ru-RU" dirty="0">
                    <a:solidFill>
                      <a:srgbClr val="000099"/>
                    </a:solidFill>
                  </a:rPr>
                  <a:t>ток</a:t>
                </a:r>
                <a:endParaRPr kumimoji="1" lang="en-US" dirty="0">
                  <a:solidFill>
                    <a:srgbClr val="000099"/>
                  </a:solidFill>
                </a:endParaRPr>
              </a:p>
            </p:txBody>
          </p:sp>
          <p:sp>
            <p:nvSpPr>
              <p:cNvPr id="3080" name="Text Box 8"/>
              <p:cNvSpPr txBox="1">
                <a:spLocks noChangeArrowheads="1"/>
              </p:cNvSpPr>
              <p:nvPr/>
            </p:nvSpPr>
            <p:spPr bwMode="auto">
              <a:xfrm>
                <a:off x="5163162" y="2933951"/>
                <a:ext cx="3123588" cy="22275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ru-RU">
                    <a:solidFill>
                      <a:srgbClr val="000099"/>
                    </a:solidFill>
                  </a:rPr>
                  <a:t>их    растворы  </a:t>
                </a:r>
                <a:br>
                  <a:rPr kumimoji="1" lang="ru-RU">
                    <a:solidFill>
                      <a:srgbClr val="000099"/>
                    </a:solidFill>
                  </a:rPr>
                </a:br>
                <a:r>
                  <a:rPr kumimoji="1" lang="ru-RU">
                    <a:solidFill>
                      <a:srgbClr val="000099"/>
                    </a:solidFill>
                  </a:rPr>
                  <a:t>или   расплавы</a:t>
                </a:r>
                <a:r>
                  <a:rPr kumimoji="1" lang="ru-RU">
                    <a:solidFill>
                      <a:srgbClr val="FF0000"/>
                    </a:solidFill>
                  </a:rPr>
                  <a:t> </a:t>
                </a:r>
                <a:br>
                  <a:rPr kumimoji="1" lang="ru-RU">
                    <a:solidFill>
                      <a:srgbClr val="FF0000"/>
                    </a:solidFill>
                  </a:rPr>
                </a:br>
                <a:r>
                  <a:rPr lang="ru-RU" sz="24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НЕ  ПРОВОДЯТ</a:t>
                </a:r>
                <a:r>
                  <a:rPr kumimoji="1" lang="ru-RU">
                    <a:solidFill>
                      <a:srgbClr val="FF0000"/>
                    </a:solidFill>
                  </a:rPr>
                  <a:t> </a:t>
                </a:r>
                <a:r>
                  <a:rPr kumimoji="1" lang="ru-RU">
                    <a:solidFill>
                      <a:srgbClr val="000099"/>
                    </a:solidFill>
                  </a:rPr>
                  <a:t>электрический ток</a:t>
                </a:r>
                <a:endParaRPr kumimoji="1" lang="en-US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12299" name="Picture 12" descr="йцу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2590800"/>
              <a:ext cx="2663825" cy="41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3" descr="1й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0" y="2590800"/>
              <a:ext cx="2667000" cy="32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7" name="WordArt 17"/>
          <p:cNvSpPr>
            <a:spLocks noChangeArrowheads="1" noChangeShapeType="1" noTextEdit="1"/>
          </p:cNvSpPr>
          <p:nvPr/>
        </p:nvSpPr>
        <p:spPr bwMode="auto">
          <a:xfrm>
            <a:off x="609600" y="152400"/>
            <a:ext cx="8105775" cy="1400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solidFill>
                  <a:schemeClr val="accent1"/>
                </a:solidFill>
                <a:effectLst>
                  <a:prstShdw prst="shdw17" dist="17961" dir="13500000">
                    <a:schemeClr val="hlink"/>
                  </a:prstShdw>
                </a:effectLst>
                <a:latin typeface="Arial"/>
                <a:cs typeface="Arial"/>
              </a:rPr>
              <a:t>Все вещества по отношению к </a:t>
            </a:r>
          </a:p>
          <a:p>
            <a:pPr algn="ctr"/>
            <a:endParaRPr lang="ru-RU" sz="3200" kern="10">
              <a:solidFill>
                <a:schemeClr val="accent1"/>
              </a:solidFill>
              <a:effectLst>
                <a:prstShdw prst="shdw17" dist="17961" dir="13500000">
                  <a:schemeClr val="hlink"/>
                </a:prstShdw>
              </a:effectLst>
              <a:latin typeface="Arial"/>
              <a:cs typeface="Arial"/>
            </a:endParaRPr>
          </a:p>
          <a:p>
            <a:pPr algn="ctr"/>
            <a:r>
              <a:rPr lang="ru-RU" sz="3200" kern="10">
                <a:solidFill>
                  <a:schemeClr val="accent1"/>
                </a:solidFill>
                <a:effectLst>
                  <a:prstShdw prst="shdw17" dist="17961" dir="13500000">
                    <a:schemeClr val="hlink"/>
                  </a:prstShdw>
                </a:effectLst>
                <a:latin typeface="Arial"/>
                <a:cs typeface="Arial"/>
              </a:rPr>
              <a:t>электрическому току можно разделить 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3400" y="152400"/>
          <a:ext cx="8229600" cy="640080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43400"/>
                <a:gridCol w="3886200"/>
              </a:tblGrid>
              <a:tr h="5867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Вещество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Результат</a:t>
                      </a:r>
                      <a:r>
                        <a:rPr lang="ru-RU" sz="2800" baseline="0" dirty="0" smtClean="0"/>
                        <a:t>  испытаний</a:t>
                      </a:r>
                      <a:endParaRPr lang="ru-RU" sz="2800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GB" sz="3200" b="1" dirty="0" err="1" smtClean="0"/>
                        <a:t>NaCl</a:t>
                      </a:r>
                      <a:r>
                        <a:rPr lang="en-GB" sz="3200" b="1" dirty="0" smtClean="0"/>
                        <a:t> </a:t>
                      </a:r>
                      <a:r>
                        <a:rPr lang="ru-RU" sz="3200" b="1" dirty="0" smtClean="0"/>
                        <a:t>(</a:t>
                      </a:r>
                      <a:r>
                        <a:rPr lang="ru-RU" sz="3200" b="1" dirty="0" err="1" smtClean="0"/>
                        <a:t>кристаллич</a:t>
                      </a:r>
                      <a:r>
                        <a:rPr lang="ru-RU" sz="3200" b="1" dirty="0" smtClean="0"/>
                        <a:t>)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dirty="0" err="1" smtClean="0"/>
                        <a:t>NaCl</a:t>
                      </a:r>
                      <a:r>
                        <a:rPr lang="en-GB" sz="3200" b="1" dirty="0" smtClean="0"/>
                        <a:t> </a:t>
                      </a:r>
                      <a:r>
                        <a:rPr lang="ru-RU" sz="3200" b="1" dirty="0" smtClean="0"/>
                        <a:t>(раствор)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dirty="0" err="1" smtClean="0"/>
                        <a:t>NaOH</a:t>
                      </a:r>
                      <a:r>
                        <a:rPr lang="ru-RU" sz="3200" b="1" dirty="0" smtClean="0"/>
                        <a:t> (</a:t>
                      </a:r>
                      <a:r>
                        <a:rPr lang="ru-RU" sz="3200" b="1" dirty="0" err="1" smtClean="0"/>
                        <a:t>кристаллич</a:t>
                      </a:r>
                      <a:r>
                        <a:rPr lang="ru-RU" sz="3200" b="1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GB" sz="3200" b="1" dirty="0" err="1" smtClean="0"/>
                        <a:t>NaOH</a:t>
                      </a:r>
                      <a:r>
                        <a:rPr lang="ru-RU" sz="3200" b="1" dirty="0" smtClean="0"/>
                        <a:t> (раствор)</a:t>
                      </a:r>
                    </a:p>
                    <a:p>
                      <a:r>
                        <a:rPr lang="en-GB" sz="3200" b="1" dirty="0" err="1" smtClean="0"/>
                        <a:t>NaOH</a:t>
                      </a:r>
                      <a:r>
                        <a:rPr lang="ru-RU" sz="3200" b="1" dirty="0" smtClean="0"/>
                        <a:t> (расплав)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GB" sz="3200" b="1" dirty="0" smtClean="0"/>
                        <a:t>(CH</a:t>
                      </a:r>
                      <a:r>
                        <a:rPr lang="en-GB" sz="3200" b="1" baseline="-25000" dirty="0" smtClean="0"/>
                        <a:t>3</a:t>
                      </a:r>
                      <a:r>
                        <a:rPr lang="en-GB" sz="3200" b="1" dirty="0" smtClean="0"/>
                        <a:t>)</a:t>
                      </a:r>
                      <a:r>
                        <a:rPr lang="en-GB" sz="3200" b="1" baseline="-25000" dirty="0" smtClean="0"/>
                        <a:t>2</a:t>
                      </a:r>
                      <a:r>
                        <a:rPr lang="en-GB" sz="3200" b="1" dirty="0" smtClean="0"/>
                        <a:t>CO</a:t>
                      </a:r>
                      <a:r>
                        <a:rPr lang="ru-RU" sz="3200" b="1" dirty="0" smtClean="0"/>
                        <a:t> (ацетон)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GB" sz="3200" b="1" dirty="0" err="1" smtClean="0"/>
                        <a:t>HCl</a:t>
                      </a:r>
                      <a:r>
                        <a:rPr lang="ru-RU" sz="3200" b="1" dirty="0" smtClean="0"/>
                        <a:t> (раствор)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r>
                        <a:rPr lang="en-GB" sz="3200" b="1" dirty="0" smtClean="0"/>
                        <a:t>C</a:t>
                      </a:r>
                      <a:r>
                        <a:rPr lang="en-GB" sz="3200" b="1" baseline="-25000" dirty="0" smtClean="0"/>
                        <a:t>2</a:t>
                      </a:r>
                      <a:r>
                        <a:rPr lang="en-GB" sz="3200" b="1" dirty="0" smtClean="0"/>
                        <a:t>H</a:t>
                      </a:r>
                      <a:r>
                        <a:rPr lang="en-GB" sz="3200" b="1" baseline="-25000" dirty="0" smtClean="0"/>
                        <a:t>6</a:t>
                      </a:r>
                      <a:r>
                        <a:rPr lang="en-GB" sz="3200" b="1" dirty="0" smtClean="0"/>
                        <a:t>O</a:t>
                      </a:r>
                      <a:r>
                        <a:rPr lang="ru-RU" sz="3200" b="1" dirty="0" smtClean="0"/>
                        <a:t> (спирт)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dirty="0" smtClean="0"/>
                        <a:t>C</a:t>
                      </a:r>
                      <a:r>
                        <a:rPr lang="en-GB" sz="3200" b="1" baseline="-25000" dirty="0" smtClean="0"/>
                        <a:t>12</a:t>
                      </a:r>
                      <a:r>
                        <a:rPr lang="en-GB" sz="3200" b="1" dirty="0" smtClean="0"/>
                        <a:t>H</a:t>
                      </a:r>
                      <a:r>
                        <a:rPr lang="en-GB" sz="3200" b="1" baseline="-25000" dirty="0" smtClean="0"/>
                        <a:t>22</a:t>
                      </a:r>
                      <a:r>
                        <a:rPr lang="en-GB" sz="3200" b="1" dirty="0" smtClean="0"/>
                        <a:t>O</a:t>
                      </a:r>
                      <a:r>
                        <a:rPr lang="en-GB" sz="3200" b="1" baseline="-25000" dirty="0" smtClean="0"/>
                        <a:t>11</a:t>
                      </a:r>
                      <a:r>
                        <a:rPr lang="ru-RU" sz="3200" b="1" baseline="-25000" dirty="0" smtClean="0"/>
                        <a:t> </a:t>
                      </a:r>
                      <a:r>
                        <a:rPr lang="ru-RU" sz="3200" b="1" dirty="0" smtClean="0"/>
                        <a:t>(сахар)</a:t>
                      </a:r>
                      <a:endParaRPr lang="ru-RU" sz="3200" b="1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586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1" dirty="0" smtClean="0"/>
                        <a:t>CuCl</a:t>
                      </a:r>
                      <a:r>
                        <a:rPr lang="en-GB" sz="3200" b="1" baseline="-25000" dirty="0" smtClean="0"/>
                        <a:t>2</a:t>
                      </a:r>
                      <a:r>
                        <a:rPr lang="ru-RU" sz="3200" b="1" dirty="0" smtClean="0"/>
                        <a:t>(раствор)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люс 2"/>
          <p:cNvSpPr/>
          <p:nvPr/>
        </p:nvSpPr>
        <p:spPr>
          <a:xfrm>
            <a:off x="6477000" y="1524000"/>
            <a:ext cx="381000" cy="3810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люс 3"/>
          <p:cNvSpPr/>
          <p:nvPr/>
        </p:nvSpPr>
        <p:spPr>
          <a:xfrm>
            <a:off x="6518275" y="3124200"/>
            <a:ext cx="381000" cy="3810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6518275" y="2590800"/>
            <a:ext cx="381000" cy="3810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люс 5"/>
          <p:cNvSpPr/>
          <p:nvPr/>
        </p:nvSpPr>
        <p:spPr>
          <a:xfrm>
            <a:off x="6518275" y="4267200"/>
            <a:ext cx="381000" cy="3810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6518275" y="6019800"/>
            <a:ext cx="381000" cy="3810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6477000" y="4953000"/>
            <a:ext cx="422275" cy="2286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6477000" y="990600"/>
            <a:ext cx="422275" cy="2286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6497638" y="2133600"/>
            <a:ext cx="422275" cy="2286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6518275" y="3810000"/>
            <a:ext cx="423863" cy="2286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6511925" y="5562600"/>
            <a:ext cx="422275" cy="2286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838200" y="1123950"/>
            <a:ext cx="7353300" cy="1219200"/>
            <a:chOff x="838200" y="1123950"/>
            <a:chExt cx="7353300" cy="1219200"/>
          </a:xfrm>
        </p:grpSpPr>
        <p:sp>
          <p:nvSpPr>
            <p:cNvPr id="4099" name="Text Box 3"/>
            <p:cNvSpPr txBox="1">
              <a:spLocks noChangeArrowheads="1"/>
            </p:cNvSpPr>
            <p:nvPr/>
          </p:nvSpPr>
          <p:spPr bwMode="auto">
            <a:xfrm>
              <a:off x="3505200" y="1123950"/>
              <a:ext cx="2133600" cy="1219200"/>
            </a:xfrm>
            <a:prstGeom prst="rect">
              <a:avLst/>
            </a:prstGeom>
            <a:solidFill>
              <a:srgbClr val="CCECFF"/>
            </a:solidFill>
            <a:ln w="28575" cap="sq">
              <a:solidFill>
                <a:srgbClr val="336699"/>
              </a:solidFill>
              <a:miter lim="800000"/>
              <a:headEnd type="none" w="sm" len="sm"/>
              <a:tailEnd type="none" w="sm" len="sm"/>
            </a:ln>
            <a:effectLst>
              <a:outerShdw dist="107763" dir="8100000" algn="ctr" rotWithShape="0">
                <a:srgbClr val="0099CC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2400" dirty="0">
                  <a:solidFill>
                    <a:srgbClr val="0033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Кислоты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kumimoji="1" lang="en-US" sz="1600" dirty="0" err="1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HCl</a:t>
              </a:r>
              <a:r>
                <a:rPr kumimoji="1" lang="en-US" sz="16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,  H</a:t>
              </a:r>
              <a:r>
                <a:rPr kumimoji="1" lang="en-US" sz="1600" baseline="-250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r>
                <a:rPr kumimoji="1" lang="en-US" sz="16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PO</a:t>
              </a:r>
              <a:r>
                <a:rPr kumimoji="1" lang="en-US" sz="1600" baseline="-250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kumimoji="1" lang="en-US" sz="16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  <a:r>
                <a:rPr kumimoji="1" lang="en-US" sz="1600" baseline="-250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r>
                <a:rPr kumimoji="1" lang="en-US" sz="16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SO</a:t>
              </a:r>
              <a:r>
                <a:rPr kumimoji="1" lang="en-US" sz="1600" baseline="-250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  <a:endParaRPr lang="en-US" sz="1600" baseline="-25000" dirty="0">
                <a:solidFill>
                  <a:srgbClr val="3366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4354" name="Группа 2"/>
            <p:cNvGrpSpPr>
              <a:grpSpLocks/>
            </p:cNvGrpSpPr>
            <p:nvPr/>
          </p:nvGrpSpPr>
          <p:grpSpPr bwMode="auto">
            <a:xfrm>
              <a:off x="838200" y="1123950"/>
              <a:ext cx="7353300" cy="1219200"/>
              <a:chOff x="838200" y="1123950"/>
              <a:chExt cx="7353300" cy="1219200"/>
            </a:xfrm>
          </p:grpSpPr>
          <p:sp>
            <p:nvSpPr>
              <p:cNvPr id="4098" name="Text Box 2"/>
              <p:cNvSpPr txBox="1">
                <a:spLocks noChangeArrowheads="1"/>
              </p:cNvSpPr>
              <p:nvPr/>
            </p:nvSpPr>
            <p:spPr bwMode="auto">
              <a:xfrm>
                <a:off x="838200" y="1123950"/>
                <a:ext cx="2209800" cy="1219200"/>
              </a:xfrm>
              <a:prstGeom prst="rect">
                <a:avLst/>
              </a:prstGeom>
              <a:solidFill>
                <a:srgbClr val="CCECFF"/>
              </a:solidFill>
              <a:ln w="28575" cap="sq">
                <a:solidFill>
                  <a:srgbClr val="336699"/>
                </a:solidFill>
                <a:miter lim="800000"/>
                <a:headEnd type="none" w="sm" len="sm"/>
                <a:tailEnd type="none" w="sm" len="sm"/>
              </a:ln>
              <a:effectLst>
                <a:outerShdw dist="107763" dir="8100000" algn="ctr" rotWithShape="0">
                  <a:srgbClr val="0099CC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2400" dirty="0">
                    <a:solidFill>
                      <a:srgbClr val="0033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C</a:t>
                </a:r>
                <a:r>
                  <a:rPr lang="ru-RU" sz="2400" dirty="0" err="1">
                    <a:solidFill>
                      <a:srgbClr val="0033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оли</a:t>
                </a:r>
                <a:endParaRPr lang="ru-RU" sz="2400" dirty="0">
                  <a:solidFill>
                    <a:srgbClr val="0033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sz="16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Na</a:t>
                </a:r>
                <a:r>
                  <a:rPr kumimoji="1" lang="en-US" sz="1600" baseline="-250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2</a:t>
                </a:r>
                <a:r>
                  <a:rPr kumimoji="1" lang="en-US" sz="16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SO</a:t>
                </a:r>
                <a:r>
                  <a:rPr kumimoji="1" lang="en-US" sz="1600" baseline="-250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4 ,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sz="1600" dirty="0" err="1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KCl</a:t>
                </a:r>
                <a:r>
                  <a:rPr kumimoji="1" lang="en-US" sz="16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,    </a:t>
                </a:r>
                <a:r>
                  <a:rPr kumimoji="1" lang="en-US" sz="1600" dirty="0" err="1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Ca</a:t>
                </a:r>
                <a:r>
                  <a:rPr kumimoji="1" lang="en-US" sz="16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(NO</a:t>
                </a:r>
                <a:r>
                  <a:rPr kumimoji="1" lang="en-US" sz="1600" baseline="-250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3</a:t>
                </a:r>
                <a:r>
                  <a:rPr kumimoji="1" lang="en-US" sz="16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)</a:t>
                </a:r>
                <a:r>
                  <a:rPr kumimoji="1" lang="en-US" sz="1600" baseline="-25000" dirty="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2</a:t>
                </a:r>
                <a:endParaRPr lang="en-US" sz="1600" baseline="-25000" dirty="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100" name="Text Box 4"/>
              <p:cNvSpPr txBox="1">
                <a:spLocks noChangeArrowheads="1"/>
              </p:cNvSpPr>
              <p:nvPr/>
            </p:nvSpPr>
            <p:spPr bwMode="auto">
              <a:xfrm>
                <a:off x="6057900" y="1123950"/>
                <a:ext cx="2133600" cy="1219200"/>
              </a:xfrm>
              <a:prstGeom prst="rect">
                <a:avLst/>
              </a:prstGeom>
              <a:solidFill>
                <a:srgbClr val="CCECFF"/>
              </a:solidFill>
              <a:ln w="28575" cap="sq">
                <a:solidFill>
                  <a:srgbClr val="336699"/>
                </a:solidFill>
                <a:miter lim="800000"/>
                <a:headEnd type="none" w="sm" len="sm"/>
                <a:tailEnd type="none" w="sm" len="sm"/>
              </a:ln>
              <a:effectLst>
                <a:outerShdw dist="107763" dir="8100000" algn="ctr" rotWithShape="0">
                  <a:srgbClr val="0099CC"/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2400">
                    <a:solidFill>
                      <a:srgbClr val="003366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Щёлочи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sz="160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KOH,  NaOH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sz="160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Ba(OH)</a:t>
                </a:r>
                <a:r>
                  <a:rPr kumimoji="1" lang="en-US" sz="1600" baseline="-25000">
                    <a:solidFill>
                      <a:srgbClr val="3366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2</a:t>
                </a:r>
                <a:endParaRPr lang="en-US" sz="1600" baseline="-25000">
                  <a:solidFill>
                    <a:srgbClr val="3366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781300" y="228600"/>
            <a:ext cx="3581400" cy="547688"/>
          </a:xfrm>
          <a:prstGeom prst="rect">
            <a:avLst/>
          </a:prstGeom>
          <a:solidFill>
            <a:srgbClr val="33CCCC"/>
          </a:solidFill>
          <a:ln w="28575" cap="sq">
            <a:solidFill>
              <a:srgbClr val="336699"/>
            </a:solidFill>
            <a:miter lim="800000"/>
            <a:headEnd type="none" w="sm" len="sm"/>
            <a:tailEnd type="none" w="sm" len="sm"/>
          </a:ln>
          <a:effectLst>
            <a:outerShdw dist="107763" dir="8100000" algn="ctr" rotWithShape="0">
              <a:srgbClr val="0099CC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14340" name="AutoShape 6"/>
          <p:cNvCxnSpPr>
            <a:cxnSpLocks noChangeShapeType="1"/>
            <a:stCxn id="4101" idx="1"/>
            <a:endCxn id="4098" idx="0"/>
          </p:cNvCxnSpPr>
          <p:nvPr/>
        </p:nvCxnSpPr>
        <p:spPr bwMode="auto">
          <a:xfrm rot="10800000" flipV="1">
            <a:off x="1943100" y="503238"/>
            <a:ext cx="823913" cy="606425"/>
          </a:xfrm>
          <a:prstGeom prst="bentConnector2">
            <a:avLst/>
          </a:prstGeom>
          <a:noFill/>
          <a:ln w="38100" cap="sq">
            <a:solidFill>
              <a:srgbClr val="336699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1" name="AutoShape 7"/>
          <p:cNvCxnSpPr>
            <a:cxnSpLocks noChangeShapeType="1"/>
            <a:stCxn id="4101" idx="2"/>
            <a:endCxn id="4099" idx="0"/>
          </p:cNvCxnSpPr>
          <p:nvPr/>
        </p:nvCxnSpPr>
        <p:spPr bwMode="auto">
          <a:xfrm rot="5400000">
            <a:off x="4412456" y="950119"/>
            <a:ext cx="319088" cy="0"/>
          </a:xfrm>
          <a:prstGeom prst="straightConnector1">
            <a:avLst/>
          </a:prstGeom>
          <a:noFill/>
          <a:ln w="38100" cap="sq">
            <a:solidFill>
              <a:srgbClr val="336699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2" name="AutoShape 8"/>
          <p:cNvCxnSpPr>
            <a:cxnSpLocks noChangeShapeType="1"/>
            <a:stCxn id="4101" idx="3"/>
            <a:endCxn id="4100" idx="0"/>
          </p:cNvCxnSpPr>
          <p:nvPr/>
        </p:nvCxnSpPr>
        <p:spPr bwMode="auto">
          <a:xfrm>
            <a:off x="6376988" y="503238"/>
            <a:ext cx="747712" cy="606425"/>
          </a:xfrm>
          <a:prstGeom prst="bentConnector2">
            <a:avLst/>
          </a:prstGeom>
          <a:noFill/>
          <a:ln w="38100" cap="sq">
            <a:solidFill>
              <a:srgbClr val="336699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200150" y="5014913"/>
            <a:ext cx="1238250" cy="1219200"/>
          </a:xfrm>
          <a:prstGeom prst="rect">
            <a:avLst/>
          </a:prstGeom>
          <a:solidFill>
            <a:srgbClr val="99FFCC"/>
          </a:solidFill>
          <a:ln w="28575" cap="sq">
            <a:solidFill>
              <a:srgbClr val="336699"/>
            </a:solidFill>
            <a:miter lim="800000"/>
            <a:headEnd type="none" w="sm" len="sm"/>
            <a:tailEnd type="none" w="sm" len="sm"/>
          </a:ln>
          <a:effectLst>
            <a:outerShdw dist="107763" dir="8100000" algn="ctr" rotWithShape="0">
              <a:srgbClr val="0099CC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Газы</a:t>
            </a:r>
          </a:p>
          <a:p>
            <a:pPr algn="ctr">
              <a:spcBef>
                <a:spcPct val="50000"/>
              </a:spcBef>
              <a:defRPr/>
            </a:pP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kumimoji="1" lang="ru-RU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algn="ctr">
              <a:spcBef>
                <a:spcPct val="50000"/>
              </a:spcBef>
              <a:defRPr/>
            </a:pP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en-US" sz="1600" baseline="-25000">
              <a:solidFill>
                <a:srgbClr val="00808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467100" y="4802188"/>
            <a:ext cx="2400300" cy="1584325"/>
          </a:xfrm>
          <a:prstGeom prst="rect">
            <a:avLst/>
          </a:prstGeom>
          <a:solidFill>
            <a:srgbClr val="99FFCC"/>
          </a:solidFill>
          <a:ln w="28575" cap="sq">
            <a:solidFill>
              <a:srgbClr val="336699"/>
            </a:solidFill>
            <a:miter lim="800000"/>
            <a:headEnd type="none" w="sm" len="sm"/>
            <a:tailEnd type="none" w="sm" len="sm"/>
          </a:ln>
          <a:effectLst>
            <a:outerShdw dist="107763" dir="8100000" algn="ctr" rotWithShape="0">
              <a:srgbClr val="0099CC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Органические вещества</a:t>
            </a:r>
          </a:p>
          <a:p>
            <a:pPr algn="ctr">
              <a:spcBef>
                <a:spcPct val="50000"/>
              </a:spcBef>
              <a:defRPr/>
            </a:pPr>
            <a:r>
              <a:rPr kumimoji="1" lang="ru-RU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Метан 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kumimoji="1" lang="ru-RU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  <a:p>
            <a:pPr algn="ctr">
              <a:spcBef>
                <a:spcPct val="50000"/>
              </a:spcBef>
              <a:defRPr/>
            </a:pPr>
            <a:r>
              <a:rPr kumimoji="1" lang="ru-RU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Сахар   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12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22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</a:t>
            </a:r>
            <a:endParaRPr lang="en-US" sz="1600" baseline="-25000">
              <a:solidFill>
                <a:srgbClr val="00808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477000" y="5014913"/>
            <a:ext cx="1600200" cy="1219200"/>
          </a:xfrm>
          <a:prstGeom prst="rect">
            <a:avLst/>
          </a:prstGeom>
          <a:solidFill>
            <a:srgbClr val="99FFCC"/>
          </a:solidFill>
          <a:ln w="28575" cap="sq">
            <a:solidFill>
              <a:srgbClr val="336699"/>
            </a:solidFill>
            <a:miter lim="800000"/>
            <a:headEnd type="none" w="sm" len="sm"/>
            <a:tailEnd type="none" w="sm" len="sm"/>
          </a:ln>
          <a:effectLst>
            <a:outerShdw dist="107763" dir="8100000" algn="ctr" rotWithShape="0">
              <a:srgbClr val="0099CC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Оксиды</a:t>
            </a:r>
          </a:p>
          <a:p>
            <a:pPr algn="ctr">
              <a:spcBef>
                <a:spcPct val="50000"/>
              </a:spcBef>
              <a:defRPr/>
            </a:pP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NO,  Na</a:t>
            </a:r>
            <a:r>
              <a:rPr kumimoji="1" lang="en-US" sz="1600" baseline="-250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</a:t>
            </a:r>
            <a:endParaRPr kumimoji="1" lang="en-US" sz="1600" baseline="-25000">
              <a:solidFill>
                <a:srgbClr val="00808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  <a:defRPr/>
            </a:pPr>
            <a:r>
              <a:rPr kumimoji="1" lang="en-US" sz="1600">
                <a:solidFill>
                  <a:srgbClr val="00808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CaO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838450" y="3962400"/>
            <a:ext cx="3657600" cy="547688"/>
          </a:xfrm>
          <a:prstGeom prst="rect">
            <a:avLst/>
          </a:prstGeom>
          <a:solidFill>
            <a:srgbClr val="00CC99"/>
          </a:solidFill>
          <a:ln w="28575" cap="sq">
            <a:solidFill>
              <a:srgbClr val="336699"/>
            </a:solidFill>
            <a:miter lim="800000"/>
            <a:headEnd type="none" w="sm" len="sm"/>
            <a:tailEnd type="none" w="sm" len="sm"/>
          </a:ln>
          <a:effectLst>
            <a:outerShdw dist="107763" dir="81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14347" name="AutoShape 13"/>
          <p:cNvCxnSpPr>
            <a:cxnSpLocks noChangeShapeType="1"/>
            <a:stCxn id="4108" idx="1"/>
            <a:endCxn id="4105" idx="0"/>
          </p:cNvCxnSpPr>
          <p:nvPr/>
        </p:nvCxnSpPr>
        <p:spPr bwMode="auto">
          <a:xfrm rot="10800000" flipV="1">
            <a:off x="1819275" y="4237038"/>
            <a:ext cx="1004888" cy="763587"/>
          </a:xfrm>
          <a:prstGeom prst="bentConnector2">
            <a:avLst/>
          </a:prstGeom>
          <a:noFill/>
          <a:ln w="38100" cap="sq">
            <a:solidFill>
              <a:srgbClr val="336699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8" name="AutoShape 14"/>
          <p:cNvCxnSpPr>
            <a:cxnSpLocks noChangeShapeType="1"/>
            <a:stCxn id="4108" idx="2"/>
            <a:endCxn id="4106" idx="0"/>
          </p:cNvCxnSpPr>
          <p:nvPr/>
        </p:nvCxnSpPr>
        <p:spPr bwMode="auto">
          <a:xfrm rot="5400000">
            <a:off x="4535487" y="4656138"/>
            <a:ext cx="263525" cy="0"/>
          </a:xfrm>
          <a:prstGeom prst="straightConnector1">
            <a:avLst/>
          </a:prstGeom>
          <a:noFill/>
          <a:ln w="38100" cap="sq">
            <a:solidFill>
              <a:srgbClr val="336699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11" name="AutoShape 15"/>
          <p:cNvCxnSpPr>
            <a:cxnSpLocks noChangeShapeType="1"/>
            <a:stCxn id="4108" idx="3"/>
            <a:endCxn id="4107" idx="0"/>
          </p:cNvCxnSpPr>
          <p:nvPr/>
        </p:nvCxnSpPr>
        <p:spPr bwMode="auto">
          <a:xfrm>
            <a:off x="6510338" y="4237038"/>
            <a:ext cx="766762" cy="763587"/>
          </a:xfrm>
          <a:prstGeom prst="bentConnector2">
            <a:avLst/>
          </a:prstGeom>
          <a:noFill/>
          <a:ln w="38100" cap="sq">
            <a:solidFill>
              <a:srgbClr val="336699"/>
            </a:solidFill>
            <a:miter lim="800000"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50" name="WordArt 16"/>
          <p:cNvSpPr>
            <a:spLocks noChangeArrowheads="1" noChangeShapeType="1" noTextEdit="1"/>
          </p:cNvSpPr>
          <p:nvPr/>
        </p:nvSpPr>
        <p:spPr bwMode="auto">
          <a:xfrm>
            <a:off x="914400" y="3048000"/>
            <a:ext cx="73152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 cap="sq">
                  <a:solidFill>
                    <a:schemeClr val="tx2"/>
                  </a:solidFill>
                  <a:round/>
                  <a:headEnd type="none" w="sm" len="sm"/>
                  <a:tailEnd type="none" w="sm" len="sm"/>
                </a:ln>
                <a:solidFill>
                  <a:schemeClr val="hlink"/>
                </a:solidFill>
                <a:effectLst>
                  <a:prstShdw prst="shdw13" dist="53882" dir="13500000">
                    <a:srgbClr val="868686"/>
                  </a:prstShdw>
                </a:effectLst>
                <a:latin typeface="Arial"/>
                <a:cs typeface="Arial"/>
              </a:rPr>
              <a:t>ПРИМЕРЫ:</a:t>
            </a:r>
          </a:p>
        </p:txBody>
      </p:sp>
      <p:pic>
        <p:nvPicPr>
          <p:cNvPr id="14351" name="Picture 17" descr="йцу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088" y="304800"/>
            <a:ext cx="266382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8" descr="1й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5138" y="4057650"/>
            <a:ext cx="3132137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Объект 1"/>
          <p:cNvGraphicFramePr>
            <a:graphicFrameLocks noChangeAspect="1"/>
          </p:cNvGraphicFramePr>
          <p:nvPr/>
        </p:nvGraphicFramePr>
        <p:xfrm>
          <a:off x="228600" y="152400"/>
          <a:ext cx="3502025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Формула" r:id="rId3" imgW="1193800" imgH="457200" progId="Equation.3">
                  <p:embed/>
                </p:oleObj>
              </mc:Choice>
              <mc:Fallback>
                <p:oleObj name="Формула" r:id="rId3" imgW="1193800" imgH="457200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"/>
                        <a:ext cx="3502025" cy="134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99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133600" y="762000"/>
          <a:ext cx="6705600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Формула" r:id="rId5" imgW="2286000" imgH="482600" progId="Equation.3">
                  <p:embed/>
                </p:oleObj>
              </mc:Choice>
              <mc:Fallback>
                <p:oleObj name="Формула" r:id="rId5" imgW="2286000" imgH="482600" progId="Equation.3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762000"/>
                        <a:ext cx="6705600" cy="141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99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175" y="2286000"/>
          <a:ext cx="66294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Формула" r:id="rId7" imgW="1040948" imgH="672808" progId="Equation.3">
                  <p:embed/>
                </p:oleObj>
              </mc:Choice>
              <mc:Fallback>
                <p:oleObj name="Формула" r:id="rId7" imgW="1040948" imgH="672808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" y="2286000"/>
                        <a:ext cx="66294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66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133600" y="2743200"/>
          <a:ext cx="6781800" cy="149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Формула" r:id="rId9" imgW="1930400" imgH="508000" progId="Equation.3">
                  <p:embed/>
                </p:oleObj>
              </mc:Choice>
              <mc:Fallback>
                <p:oleObj name="Формула" r:id="rId9" imgW="1930400" imgH="508000" progId="Equation.3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743200"/>
                        <a:ext cx="6781800" cy="1490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66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0" y="4191000"/>
          <a:ext cx="3798888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Формула" r:id="rId11" imgW="1295400" imgH="482600" progId="Equation.3">
                  <p:embed/>
                </p:oleObj>
              </mc:Choice>
              <mc:Fallback>
                <p:oleObj name="Формула" r:id="rId11" imgW="1295400" imgH="4826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191000"/>
                        <a:ext cx="3798888" cy="1416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99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981200" y="5105400"/>
          <a:ext cx="6929438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Формула" r:id="rId13" imgW="2362200" imgH="533400" progId="Equation.3">
                  <p:embed/>
                </p:oleObj>
              </mc:Choice>
              <mc:Fallback>
                <p:oleObj name="Формула" r:id="rId13" imgW="2362200" imgH="533400" progId="Equation.3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5105400"/>
                        <a:ext cx="6929438" cy="156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prstShdw prst="shdw17">
                          <a:srgbClr val="000099"/>
                        </a:prst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57150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435475" y="2270125"/>
            <a:ext cx="100806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NO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4223315" y="4018417"/>
            <a:ext cx="15097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HNO </a:t>
            </a:r>
            <a:r>
              <a:rPr lang="en-US" sz="294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endParaRPr lang="ru-RU" sz="294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4040188" y="2632075"/>
            <a:ext cx="18002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NaOH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4272415" y="3561897"/>
            <a:ext cx="15859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HNO</a:t>
            </a:r>
            <a:r>
              <a:rPr lang="en-US" sz="316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  <a:endParaRPr lang="ru-RU" sz="316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102" name="WordArt 12"/>
          <p:cNvSpPr>
            <a:spLocks noChangeArrowheads="1" noChangeShapeType="1" noTextEdit="1"/>
          </p:cNvSpPr>
          <p:nvPr/>
        </p:nvSpPr>
        <p:spPr bwMode="auto">
          <a:xfrm>
            <a:off x="685800" y="404813"/>
            <a:ext cx="7858125" cy="13477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 какому классу соединений относятся вещества, </a:t>
            </a:r>
          </a:p>
          <a:p>
            <a:pPr algn="ctr"/>
            <a:r>
              <a:rPr lang="ru-RU" sz="2400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дать им названия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4147115" y="3139511"/>
            <a:ext cx="15859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</a:t>
            </a:r>
            <a:r>
              <a:rPr lang="ru-RU" sz="241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r>
              <a:rPr lang="en-GB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S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O</a:t>
            </a:r>
            <a:r>
              <a:rPr lang="en-US" sz="241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  <a:endParaRPr lang="ru-RU" sz="241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0" grpId="1" animBg="1"/>
      <p:bldP spid="12292" grpId="0" animBg="1"/>
      <p:bldP spid="1229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3725863" y="3694113"/>
            <a:ext cx="1135062" cy="839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CO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3276600" y="3136900"/>
            <a:ext cx="20177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 </a:t>
            </a:r>
            <a:r>
              <a:rPr lang="en-US" sz="31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 CO </a:t>
            </a:r>
            <a:r>
              <a:rPr lang="en-US" sz="307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  <a:endParaRPr lang="ru-RU" sz="307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5368" name="WordArt 8"/>
          <p:cNvSpPr>
            <a:spLocks noChangeArrowheads="1" noChangeShapeType="1" noTextEdit="1"/>
          </p:cNvSpPr>
          <p:nvPr/>
        </p:nvSpPr>
        <p:spPr bwMode="auto">
          <a:xfrm>
            <a:off x="3395776" y="2514600"/>
            <a:ext cx="2159000" cy="749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Mg(OH) </a:t>
            </a:r>
            <a:r>
              <a:rPr lang="en-US" sz="314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endParaRPr lang="ru-RU" sz="314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5373" name="WordArt 13"/>
          <p:cNvSpPr>
            <a:spLocks noChangeArrowheads="1" noChangeShapeType="1" noTextEdit="1"/>
          </p:cNvSpPr>
          <p:nvPr/>
        </p:nvSpPr>
        <p:spPr bwMode="auto">
          <a:xfrm>
            <a:off x="3158331" y="2345080"/>
            <a:ext cx="194468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</a:t>
            </a:r>
            <a:r>
              <a:rPr lang="en-US" sz="306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SO</a:t>
            </a:r>
            <a:r>
              <a:rPr lang="en-US" sz="306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4</a:t>
            </a:r>
            <a:endParaRPr lang="ru-RU" sz="306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5376" name="WordArt 16"/>
          <p:cNvSpPr>
            <a:spLocks noChangeArrowheads="1" noChangeShapeType="1" noTextEdit="1"/>
          </p:cNvSpPr>
          <p:nvPr/>
        </p:nvSpPr>
        <p:spPr bwMode="auto">
          <a:xfrm>
            <a:off x="3416187" y="3979976"/>
            <a:ext cx="1944688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H </a:t>
            </a:r>
            <a:r>
              <a:rPr lang="en-US" sz="308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2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SiO </a:t>
            </a:r>
            <a:r>
              <a:rPr lang="en-US" sz="301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3</a:t>
            </a:r>
            <a:endParaRPr lang="ru-RU" sz="301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127" name="WordArt 19"/>
          <p:cNvSpPr>
            <a:spLocks noChangeArrowheads="1" noChangeShapeType="1" noTextEdit="1"/>
          </p:cNvSpPr>
          <p:nvPr/>
        </p:nvSpPr>
        <p:spPr bwMode="auto">
          <a:xfrm>
            <a:off x="990600" y="404813"/>
            <a:ext cx="7553325" cy="1119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 какому классу соединений относятся вещества, </a:t>
            </a:r>
          </a:p>
          <a:p>
            <a:pPr algn="ctr"/>
            <a:r>
              <a:rPr lang="ru-RU" sz="2400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дать им названия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57200" y="490537"/>
          <a:ext cx="8229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304800" y="228600"/>
            <a:ext cx="3962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400">
                <a:solidFill>
                  <a:srgbClr val="660066"/>
                </a:solidFill>
              </a:rPr>
              <a:t>Сложные вещества, состоящие из двух элементов один из которых кислород в степени окисления  -2</a:t>
            </a:r>
          </a:p>
        </p:txBody>
      </p:sp>
      <p:pic>
        <p:nvPicPr>
          <p:cNvPr id="6148" name="Picture 23" descr="i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895600"/>
            <a:ext cx="14747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1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256" y="1371600"/>
          <a:ext cx="8984343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1" name="Picture 23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4648200"/>
            <a:ext cx="17430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338138" y="1524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400">
                <a:solidFill>
                  <a:srgbClr val="660066"/>
                </a:solidFill>
              </a:rPr>
              <a:t>Сложные вещества, состоящие из  атомов водорода и кислотного остатка  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638800" y="722313"/>
            <a:ext cx="2709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кислоты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42900" y="1600200"/>
          <a:ext cx="8534400" cy="5221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5861" name="Picture 21" descr="PIC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4724400"/>
            <a:ext cx="17843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338138" y="1524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400">
                <a:solidFill>
                  <a:srgbClr val="660066"/>
                </a:solidFill>
              </a:rPr>
              <a:t>Сложные вещества, состоящие из  ионов металла и одной или нескольких гидроксогрупп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00600" y="982663"/>
            <a:ext cx="3505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/>
              <a:t>основания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" y="1600200"/>
          <a:ext cx="9144000" cy="4796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338138" y="152400"/>
            <a:ext cx="838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>
                <a:solidFill>
                  <a:srgbClr val="660066"/>
                </a:solidFill>
              </a:rPr>
              <a:t>Сложные вещества, состоящие из  ионов металла и кислотного остатка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5"/>
          <p:cNvGrpSpPr>
            <a:grpSpLocks/>
          </p:cNvGrpSpPr>
          <p:nvPr/>
        </p:nvGrpSpPr>
        <p:grpSpPr bwMode="auto">
          <a:xfrm>
            <a:off x="457200" y="0"/>
            <a:ext cx="8229600" cy="6705600"/>
            <a:chOff x="1152" y="1296"/>
            <a:chExt cx="3024" cy="2016"/>
          </a:xfrm>
        </p:grpSpPr>
        <p:cxnSp>
          <p:nvCxnSpPr>
            <p:cNvPr id="1028" name="_s1028"/>
            <p:cNvCxnSpPr>
              <a:cxnSpLocks noChangeShapeType="1"/>
              <a:stCxn id="14" idx="3"/>
              <a:endCxn id="12" idx="2"/>
            </p:cNvCxnSpPr>
            <p:nvPr/>
          </p:nvCxnSpPr>
          <p:spPr bwMode="auto">
            <a:xfrm flipV="1">
              <a:off x="3600" y="2880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13" idx="1"/>
              <a:endCxn id="10" idx="2"/>
            </p:cNvCxnSpPr>
            <p:nvPr/>
          </p:nvCxnSpPr>
          <p:spPr bwMode="auto">
            <a:xfrm rot="10800000">
              <a:off x="1584" y="2880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12" idx="0"/>
              <a:endCxn id="9" idx="2"/>
            </p:cNvCxnSpPr>
            <p:nvPr/>
          </p:nvCxnSpPr>
          <p:spPr bwMode="auto">
            <a:xfrm rot="16200000">
              <a:off x="3673" y="251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1" name="_s1031"/>
            <p:cNvCxnSpPr>
              <a:cxnSpLocks noChangeShapeType="1"/>
              <a:stCxn id="11" idx="0"/>
              <a:endCxn id="8" idx="2"/>
            </p:cNvCxnSpPr>
            <p:nvPr/>
          </p:nvCxnSpPr>
          <p:spPr bwMode="auto">
            <a:xfrm rot="16200000">
              <a:off x="2521" y="251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2" name="_s1032"/>
            <p:cNvCxnSpPr>
              <a:cxnSpLocks noChangeShapeType="1"/>
              <a:stCxn id="10" idx="0"/>
              <a:endCxn id="7" idx="2"/>
            </p:cNvCxnSpPr>
            <p:nvPr/>
          </p:nvCxnSpPr>
          <p:spPr bwMode="auto">
            <a:xfrm rot="16200000">
              <a:off x="1513" y="2519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3" name="_s1033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16200000">
              <a:off x="3673" y="208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4" name="_s1034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16200000">
              <a:off x="2521" y="208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5" name="_s1035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16200000">
              <a:off x="1513" y="208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6" name="_s1036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5400000" flipH="1">
              <a:off x="3132" y="1116"/>
              <a:ext cx="144" cy="1080"/>
            </a:xfrm>
            <a:prstGeom prst="bentConnector3">
              <a:avLst>
                <a:gd name="adj1" fmla="val 23843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7" name="_s1037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2556" y="1620"/>
              <a:ext cx="144" cy="72"/>
            </a:xfrm>
            <a:prstGeom prst="bentConnector3">
              <a:avLst>
                <a:gd name="adj1" fmla="val 23843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8" name="_s1038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052" y="1116"/>
              <a:ext cx="144" cy="1080"/>
            </a:xfrm>
            <a:prstGeom prst="bentConnector3">
              <a:avLst>
                <a:gd name="adj1" fmla="val 23843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9"/>
            <p:cNvSpPr>
              <a:spLocks noChangeArrowheads="1"/>
            </p:cNvSpPr>
            <p:nvPr/>
          </p:nvSpPr>
          <p:spPr bwMode="auto">
            <a:xfrm>
              <a:off x="2232" y="129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Элементы</a:t>
              </a:r>
            </a:p>
          </p:txBody>
        </p:sp>
        <p:sp>
          <p:nvSpPr>
            <p:cNvPr id="4" name="_s1040"/>
            <p:cNvSpPr>
              <a:spLocks noChangeArrowheads="1"/>
            </p:cNvSpPr>
            <p:nvPr/>
          </p:nvSpPr>
          <p:spPr bwMode="auto">
            <a:xfrm>
              <a:off x="1152" y="17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Металлы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Na, K, Ca, Ba)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_s1041"/>
            <p:cNvSpPr>
              <a:spLocks noChangeArrowheads="1"/>
            </p:cNvSpPr>
            <p:nvPr/>
          </p:nvSpPr>
          <p:spPr bwMode="auto">
            <a:xfrm>
              <a:off x="2160" y="17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99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Амфотерные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элементы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Be, Al, Zn, Pb</a:t>
              </a: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</a:t>
              </a:r>
            </a:p>
          </p:txBody>
        </p:sp>
        <p:sp>
          <p:nvSpPr>
            <p:cNvPr id="6" name="_s1042"/>
            <p:cNvSpPr>
              <a:spLocks noChangeArrowheads="1"/>
            </p:cNvSpPr>
            <p:nvPr/>
          </p:nvSpPr>
          <p:spPr bwMode="auto">
            <a:xfrm>
              <a:off x="3312" y="17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Неметаллы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N, O, F, P, S, Cl)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_s1043"/>
            <p:cNvSpPr>
              <a:spLocks noChangeArrowheads="1"/>
            </p:cNvSpPr>
            <p:nvPr/>
          </p:nvSpPr>
          <p:spPr bwMode="auto">
            <a:xfrm>
              <a:off x="1152" y="21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3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Основные оксиды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Na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 </a:t>
              </a:r>
              <a:r>
                <a:rPr kumimoji="0" lang="en-US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K</a:t>
              </a:r>
              <a:r>
                <a:rPr kumimoji="0" lang="en-US" sz="19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O, CaO)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_s1044"/>
            <p:cNvSpPr>
              <a:spLocks noChangeArrowheads="1"/>
            </p:cNvSpPr>
            <p:nvPr/>
          </p:nvSpPr>
          <p:spPr bwMode="auto">
            <a:xfrm>
              <a:off x="2160" y="21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66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Амфотерные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оксиды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BeO, Al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ZnO)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_s1045"/>
            <p:cNvSpPr>
              <a:spLocks noChangeArrowheads="1"/>
            </p:cNvSpPr>
            <p:nvPr/>
          </p:nvSpPr>
          <p:spPr bwMode="auto">
            <a:xfrm>
              <a:off x="3312" y="216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Кислотные оксиды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5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SO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Cl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7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_s1046"/>
            <p:cNvSpPr>
              <a:spLocks noChangeArrowheads="1"/>
            </p:cNvSpPr>
            <p:nvPr/>
          </p:nvSpPr>
          <p:spPr bwMode="auto">
            <a:xfrm>
              <a:off x="1152" y="259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Основания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NaOH, Ca(OH)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_s1047"/>
            <p:cNvSpPr>
              <a:spLocks noChangeArrowheads="1"/>
            </p:cNvSpPr>
            <p:nvPr/>
          </p:nvSpPr>
          <p:spPr bwMode="auto">
            <a:xfrm>
              <a:off x="2160" y="259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Амфотерные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гидроксиды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(А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l(OH)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Zn(OH)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_s1048"/>
            <p:cNvSpPr>
              <a:spLocks noChangeArrowheads="1"/>
            </p:cNvSpPr>
            <p:nvPr/>
          </p:nvSpPr>
          <p:spPr bwMode="auto">
            <a:xfrm>
              <a:off x="3312" y="259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Кислоты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(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HCl, HNO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3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, H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SO</a:t>
              </a:r>
              <a:r>
                <a:rPr kumimoji="0" lang="en-US" sz="2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4</a:t>
              </a: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)</a:t>
              </a:r>
              <a:endPara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_s1049"/>
            <p:cNvSpPr>
              <a:spLocks noChangeArrowheads="1"/>
            </p:cNvSpPr>
            <p:nvPr/>
          </p:nvSpPr>
          <p:spPr bwMode="auto">
            <a:xfrm>
              <a:off x="1728" y="302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Соли</a:t>
              </a:r>
            </a:p>
          </p:txBody>
        </p:sp>
        <p:sp>
          <p:nvSpPr>
            <p:cNvPr id="14" name="_s1050"/>
            <p:cNvSpPr>
              <a:spLocks noChangeArrowheads="1"/>
            </p:cNvSpPr>
            <p:nvPr/>
          </p:nvSpPr>
          <p:spPr bwMode="auto">
            <a:xfrm>
              <a:off x="2736" y="302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Соли</a:t>
              </a:r>
            </a:p>
          </p:txBody>
        </p:sp>
      </p:grpSp>
      <p:pic>
        <p:nvPicPr>
          <p:cNvPr id="1051" name="Picture 35" descr="book1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14478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2" name="Text Box 36"/>
          <p:cNvSpPr txBox="1">
            <a:spLocks noChangeArrowheads="1"/>
          </p:cNvSpPr>
          <p:nvPr/>
        </p:nvSpPr>
        <p:spPr bwMode="auto">
          <a:xfrm>
            <a:off x="1371600" y="3886200"/>
            <a:ext cx="6096000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/>
              <a:t>Гидроксиды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иссоциаяи хлорида натрия лучше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5" y="1828800"/>
            <a:ext cx="55880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795963" y="1219200"/>
            <a:ext cx="334803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1.Ориентация молекул воды.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2.Гидратация.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3. Разрыв ионной связи.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ru-RU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4.Перемещение гидратированных  ионов   в раствор</a:t>
            </a: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149225" y="282575"/>
            <a:ext cx="8766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4F1E3"/>
                </a:solidFill>
                <a:effectLst>
                  <a:outerShdw blurRad="41275"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Этапы диссоциации веществ с ионной связью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</TotalTime>
  <Words>446</Words>
  <Application>Microsoft Office PowerPoint</Application>
  <PresentationFormat>Экран (4:3)</PresentationFormat>
  <Paragraphs>156</Paragraphs>
  <Slides>14</Slides>
  <Notes>2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Monotype Corsiva</vt:lpstr>
      <vt:lpstr>Тема Office</vt:lpstr>
      <vt:lpstr>Microsoft Equation 3.0</vt:lpstr>
      <vt:lpstr>Основные классы неорганических соединений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СГАУ им Н.И.Вавилова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классы неорганических соединений</dc:title>
  <dc:creator>Самохины</dc:creator>
  <cp:lastModifiedBy>2011</cp:lastModifiedBy>
  <cp:revision>36</cp:revision>
  <dcterms:created xsi:type="dcterms:W3CDTF">2006-08-12T15:36:29Z</dcterms:created>
  <dcterms:modified xsi:type="dcterms:W3CDTF">2013-06-18T19:53:22Z</dcterms:modified>
</cp:coreProperties>
</file>