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4" r:id="rId3"/>
    <p:sldId id="263" r:id="rId4"/>
    <p:sldId id="266" r:id="rId5"/>
    <p:sldId id="267" r:id="rId6"/>
    <p:sldId id="260" r:id="rId7"/>
    <p:sldId id="257" r:id="rId8"/>
    <p:sldId id="262" r:id="rId9"/>
    <p:sldId id="258" r:id="rId10"/>
    <p:sldId id="261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92A50F5-F9ED-4B5F-9FAB-61BDA3443591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E75BE95-85BC-4FE5-B512-AA6AA4270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2A50F5-F9ED-4B5F-9FAB-61BDA3443591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75BE95-85BC-4FE5-B512-AA6AA4270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92A50F5-F9ED-4B5F-9FAB-61BDA3443591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E75BE95-85BC-4FE5-B512-AA6AA4270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2A50F5-F9ED-4B5F-9FAB-61BDA3443591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75BE95-85BC-4FE5-B512-AA6AA4270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92A50F5-F9ED-4B5F-9FAB-61BDA3443591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E75BE95-85BC-4FE5-B512-AA6AA4270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2A50F5-F9ED-4B5F-9FAB-61BDA3443591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75BE95-85BC-4FE5-B512-AA6AA4270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2A50F5-F9ED-4B5F-9FAB-61BDA3443591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75BE95-85BC-4FE5-B512-AA6AA4270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2A50F5-F9ED-4B5F-9FAB-61BDA3443591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75BE95-85BC-4FE5-B512-AA6AA4270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92A50F5-F9ED-4B5F-9FAB-61BDA3443591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75BE95-85BC-4FE5-B512-AA6AA4270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2A50F5-F9ED-4B5F-9FAB-61BDA3443591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75BE95-85BC-4FE5-B512-AA6AA4270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2A50F5-F9ED-4B5F-9FAB-61BDA3443591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75BE95-85BC-4FE5-B512-AA6AA4270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92A50F5-F9ED-4B5F-9FAB-61BDA3443591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E75BE95-85BC-4FE5-B512-AA6AA4270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1934" y="1357298"/>
            <a:ext cx="4794010" cy="164309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Изготовление текстильных предметов </a:t>
            </a:r>
            <a:br>
              <a:rPr lang="ru-RU" i="1" dirty="0" smtClean="0"/>
            </a:br>
            <a:r>
              <a:rPr lang="ru-RU" i="1" dirty="0" smtClean="0"/>
              <a:t>быта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5786454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Учитель </a:t>
            </a:r>
          </a:p>
          <a:p>
            <a:pPr>
              <a:buFont typeface="Wingdings 2" pitchFamily="18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Кузнецова Светлана Юрьевна</a:t>
            </a:r>
          </a:p>
        </p:txBody>
      </p:sp>
      <p:pic>
        <p:nvPicPr>
          <p:cNvPr id="5" name="Рисунок 4" descr="e5f27b46fabd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0800000">
            <a:off x="0" y="0"/>
            <a:ext cx="6431691" cy="648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239000" cy="642942"/>
          </a:xfrm>
        </p:spPr>
        <p:txBody>
          <a:bodyPr/>
          <a:lstStyle/>
          <a:p>
            <a:pPr algn="ctr"/>
            <a:r>
              <a:rPr lang="ru-RU" dirty="0" smtClean="0"/>
              <a:t>Панно «сирень»</a:t>
            </a:r>
            <a:endParaRPr lang="ru-RU" dirty="0"/>
          </a:p>
        </p:txBody>
      </p:sp>
      <p:pic>
        <p:nvPicPr>
          <p:cNvPr id="5" name="Рисунок 4" descr="DSCN105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3280496" y="1648670"/>
            <a:ext cx="5760000" cy="432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8" name="Содержимое 3" descr="DSCN104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00034" y="2214554"/>
            <a:ext cx="2964461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285852" y="1142984"/>
            <a:ext cx="371474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Работу выполнила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Агеева Екатерина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Текстильные предметы быта</a:t>
            </a:r>
            <a:endParaRPr lang="ru-RU" dirty="0"/>
          </a:p>
        </p:txBody>
      </p:sp>
      <p:pic>
        <p:nvPicPr>
          <p:cNvPr id="4" name="Содержимое 3" descr="DSCN1041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/>
          <a:srcRect b="14850"/>
          <a:stretch/>
        </p:blipFill>
        <p:spPr>
          <a:xfrm>
            <a:off x="251520" y="1340768"/>
            <a:ext cx="7891908" cy="5040000"/>
          </a:xfrm>
          <a:prstGeom prst="rect">
            <a:avLst/>
          </a:prstGeom>
          <a:solidFill>
            <a:schemeClr val="tx1"/>
          </a:solidFill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57166"/>
            <a:ext cx="7358114" cy="609857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i="1" u="sng" dirty="0" smtClean="0"/>
          </a:p>
          <a:p>
            <a:pPr algn="ctr">
              <a:buNone/>
            </a:pPr>
            <a:r>
              <a:rPr lang="ru-RU" sz="3600" b="1" i="1" u="sng" dirty="0" smtClean="0">
                <a:latin typeface="Arial" pitchFamily="34" charset="0"/>
                <a:cs typeface="Arial" pitchFamily="34" charset="0"/>
              </a:rPr>
              <a:t>Творческая группа:</a:t>
            </a:r>
            <a:endParaRPr lang="ru-RU" sz="3600" b="1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Руководитель проекта Кузнецова Светлана Юрьевна , учитель швейного дела</a:t>
            </a:r>
          </a:p>
          <a:p>
            <a:pPr algn="ctr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Тарасова Мария , обучающаяся  9 класса</a:t>
            </a:r>
          </a:p>
          <a:p>
            <a:pPr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Агеева Екатерина , обучающаяся 6 класса </a:t>
            </a:r>
          </a:p>
          <a:p>
            <a:pPr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Дмитриева Елена , обучающаяся 7 класса</a:t>
            </a:r>
          </a:p>
          <a:p>
            <a:pPr algn="ctr">
              <a:buNone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Морозкина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Олеся, обучающаяся 7 класса</a:t>
            </a:r>
          </a:p>
          <a:p>
            <a:pPr algn="ctr">
              <a:buNone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Аржевитина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Мария , обучающаяся 7класса</a:t>
            </a:r>
          </a:p>
          <a:p>
            <a:pPr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2400" b="1" i="1" u="sng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i="1" u="sng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7239000" cy="6429420"/>
          </a:xfrm>
        </p:spPr>
        <p:txBody>
          <a:bodyPr>
            <a:normAutofit fontScale="62500" lnSpcReduction="20000"/>
          </a:bodyPr>
          <a:lstStyle/>
          <a:p>
            <a:endParaRPr lang="ru-RU" b="1" i="1" u="sng" dirty="0" smtClean="0"/>
          </a:p>
          <a:p>
            <a:pPr>
              <a:buNone/>
            </a:pPr>
            <a:r>
              <a:rPr lang="ru-RU" sz="3200" b="1" u="sng" dirty="0" smtClean="0"/>
              <a:t>Цель проекта:  </a:t>
            </a:r>
          </a:p>
          <a:p>
            <a:pPr>
              <a:buNone/>
            </a:pP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создание  эстетически благоприятных условий для максимально комфортного проживания  воспитанников </a:t>
            </a:r>
          </a:p>
          <a:p>
            <a:pPr>
              <a:buNone/>
            </a:pPr>
            <a:endParaRPr lang="ru-RU" sz="2900" b="1" u="sng" dirty="0" smtClean="0"/>
          </a:p>
          <a:p>
            <a:pPr>
              <a:buNone/>
            </a:pPr>
            <a:r>
              <a:rPr lang="ru-RU" sz="3200" b="1" u="sng" dirty="0" smtClean="0"/>
              <a:t>Задачи проекта:  </a:t>
            </a:r>
          </a:p>
          <a:p>
            <a:pPr>
              <a:buNone/>
            </a:pPr>
            <a:r>
              <a:rPr lang="ru-RU" sz="2900" dirty="0" smtClean="0"/>
              <a:t> </a:t>
            </a:r>
          </a:p>
          <a:p>
            <a:pPr>
              <a:buNone/>
            </a:pPr>
            <a:r>
              <a:rPr lang="ru-RU" sz="2900" dirty="0" smtClean="0"/>
              <a:t> 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1. Обеспечивать  воспитанникам возможность претворения идей в жизнь  .</a:t>
            </a:r>
          </a:p>
          <a:p>
            <a:pPr>
              <a:buNone/>
            </a:pP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 2. Формировать навыки  осознанного восприятия чувства социальной ответственности .</a:t>
            </a:r>
          </a:p>
          <a:p>
            <a:pPr>
              <a:buNone/>
            </a:pP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 3. Способствовать развитию нравственных качеств ,через воспитание эстетикой окружающей   действительности .</a:t>
            </a:r>
          </a:p>
          <a:p>
            <a:pPr>
              <a:buNone/>
            </a:pP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. Создавать  условия  для формирования  у  воспитанников школы-интерната  знаний и умений , которые потребуются в самостоятельной жизни  .</a:t>
            </a:r>
          </a:p>
          <a:p>
            <a:pPr>
              <a:buNone/>
            </a:pP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 5. Создавать условия  для формирования у воспитанников понимания важности их личного труда  для себя и  общества.</a:t>
            </a:r>
          </a:p>
          <a:p>
            <a:pPr>
              <a:buNone/>
            </a:pP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  </a:t>
            </a:r>
          </a:p>
          <a:p>
            <a:endParaRPr lang="ru-RU" sz="2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7239000" cy="677246"/>
          </a:xfrm>
        </p:spPr>
        <p:txBody>
          <a:bodyPr/>
          <a:lstStyle/>
          <a:p>
            <a:r>
              <a:rPr lang="ru-RU" dirty="0" smtClean="0"/>
              <a:t>             актуальность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428736"/>
            <a:ext cx="6858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Желание 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изменить облик личного пространства  к лучшему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, используя доступные материалы  ,творческие способности  и собственную фантазию  , вполне может стать мечтой современного человека . Изготовление текстильных предметов быта  носит не только декоративный  и функциональный  характер , но и  является выражением  индивидуальности и неповторимости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человека,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поэтому эту идею считаем актуальной 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0"/>
            <a:ext cx="7643866" cy="17144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r>
              <a:rPr lang="ru-RU" dirty="0" smtClean="0"/>
              <a:t>предполагаемый</a:t>
            </a:r>
            <a:br>
              <a:rPr lang="ru-RU" dirty="0" smtClean="0"/>
            </a:br>
            <a:r>
              <a:rPr lang="ru-RU" dirty="0" smtClean="0"/>
              <a:t> результат: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143116"/>
            <a:ext cx="6858000" cy="497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изготовить текстильные предметы быта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pPr algn="ctr"/>
            <a:r>
              <a:rPr lang="ru-RU" dirty="0" smtClean="0"/>
              <a:t>Панно «роза»</a:t>
            </a:r>
            <a:endParaRPr lang="ru-RU" dirty="0"/>
          </a:p>
        </p:txBody>
      </p:sp>
      <p:pic>
        <p:nvPicPr>
          <p:cNvPr id="4" name="Содержимое 3" descr="DSCN103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16200000">
            <a:off x="-242842" y="2385926"/>
            <a:ext cx="4800000" cy="3600000"/>
          </a:xfrm>
          <a:ln>
            <a:solidFill>
              <a:schemeClr val="tx1"/>
            </a:solidFill>
          </a:ln>
        </p:spPr>
      </p:pic>
      <p:pic>
        <p:nvPicPr>
          <p:cNvPr id="7" name="Содержимое 3" descr="DSCN104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6200000">
            <a:off x="3668410" y="2260888"/>
            <a:ext cx="5400000" cy="3164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1000108"/>
            <a:ext cx="4572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Работу выполнила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Аржевитина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Мария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ctr"/>
            <a:r>
              <a:rPr lang="ru-RU" dirty="0" smtClean="0"/>
              <a:t>Панно «Подсолнухи»</a:t>
            </a:r>
            <a:endParaRPr lang="ru-RU" dirty="0"/>
          </a:p>
        </p:txBody>
      </p:sp>
      <p:pic>
        <p:nvPicPr>
          <p:cNvPr id="5" name="Содержимое 4" descr="DSCN103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16200000">
            <a:off x="4032000" y="1968736"/>
            <a:ext cx="4320000" cy="3240000"/>
          </a:xfrm>
          <a:ln>
            <a:solidFill>
              <a:schemeClr val="tx1"/>
            </a:solidFill>
          </a:ln>
        </p:spPr>
      </p:pic>
      <p:pic>
        <p:nvPicPr>
          <p:cNvPr id="12" name="Содержимое 3" descr="DSCN104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14348" y="3357562"/>
            <a:ext cx="3256990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1071538" y="1571612"/>
            <a:ext cx="2428892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Работу выполнила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Тарасова Мария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pPr algn="ctr"/>
            <a:r>
              <a:rPr lang="ru-RU" dirty="0" smtClean="0"/>
              <a:t>думка «сладкий сон»</a:t>
            </a:r>
            <a:endParaRPr lang="ru-RU" dirty="0"/>
          </a:p>
        </p:txBody>
      </p:sp>
      <p:pic>
        <p:nvPicPr>
          <p:cNvPr id="4" name="Содержимое 3" descr="DSCN104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57620" y="1928802"/>
            <a:ext cx="4398795" cy="46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Содержимое 3" descr="DSCN104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57224" y="2643182"/>
            <a:ext cx="2139133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785786" y="1714488"/>
            <a:ext cx="235745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Работу выполнила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Дмитриева Елена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pPr algn="ctr"/>
            <a:r>
              <a:rPr lang="ru-RU" dirty="0" smtClean="0"/>
              <a:t>Панно «лебеди»</a:t>
            </a:r>
            <a:endParaRPr lang="ru-RU" dirty="0"/>
          </a:p>
        </p:txBody>
      </p:sp>
      <p:pic>
        <p:nvPicPr>
          <p:cNvPr id="4" name="Содержимое 3" descr="DSCN104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16200000">
            <a:off x="4446056" y="1898760"/>
            <a:ext cx="5040000" cy="3780000"/>
          </a:xfrm>
          <a:ln>
            <a:solidFill>
              <a:schemeClr val="tx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000100" y="1571612"/>
            <a:ext cx="257173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Работу выполнила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Морозкина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Олеся</a:t>
            </a:r>
            <a:endParaRPr lang="ru-RU" b="1" dirty="0"/>
          </a:p>
        </p:txBody>
      </p:sp>
      <p:pic>
        <p:nvPicPr>
          <p:cNvPr id="11" name="Содержимое 3" descr="DSCN104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2844" y="3000372"/>
            <a:ext cx="4800000" cy="360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448</TotalTime>
  <Words>174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Изготовление текстильных предметов  быта</vt:lpstr>
      <vt:lpstr>Слайд 2</vt:lpstr>
      <vt:lpstr>Слайд 3</vt:lpstr>
      <vt:lpstr>             актуальность</vt:lpstr>
      <vt:lpstr>   предполагаемый  результат:</vt:lpstr>
      <vt:lpstr>Панно «роза»</vt:lpstr>
      <vt:lpstr>Панно «Подсолнухи»</vt:lpstr>
      <vt:lpstr>думка «сладкий сон»</vt:lpstr>
      <vt:lpstr>Панно «лебеди»</vt:lpstr>
      <vt:lpstr>Панно «сирень»</vt:lpstr>
      <vt:lpstr>Текстильные предметы быта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текстильных предметов быта</dc:title>
  <dc:creator>User</dc:creator>
  <cp:lastModifiedBy>Admin</cp:lastModifiedBy>
  <cp:revision>42</cp:revision>
  <dcterms:created xsi:type="dcterms:W3CDTF">2013-01-09T21:38:55Z</dcterms:created>
  <dcterms:modified xsi:type="dcterms:W3CDTF">2013-09-02T19:31:10Z</dcterms:modified>
</cp:coreProperties>
</file>