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diagrams/colors2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709" autoAdjust="0"/>
  </p:normalViewPr>
  <p:slideViewPr>
    <p:cSldViewPr>
      <p:cViewPr varScale="1">
        <p:scale>
          <a:sx n="70" d="100"/>
          <a:sy n="70" d="100"/>
        </p:scale>
        <p:origin x="-5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DB9432D-3AA4-4F14-B175-54BAF4F56994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48BE767-1F3A-47AD-A22A-19FD6EC20FD2}">
      <dgm:prSet phldrT="[Текст]"/>
      <dgm:spPr/>
      <dgm:t>
        <a:bodyPr/>
        <a:lstStyle/>
        <a:p>
          <a:r>
            <a:rPr lang="ru-RU" b="1" i="1" dirty="0" smtClean="0"/>
            <a:t>Материальная деятельность</a:t>
          </a:r>
          <a:r>
            <a:rPr lang="ru-RU" dirty="0" smtClean="0"/>
            <a:t> – это деятельность с объектом изучения. В химии таковыми являются вещество и реальные химические процессы. На уроках это осуществляется в виде опытов. Опыты могут проводить ученики или демонстрировать учитель. Материальная деятельность является основой, без нее познать предмет </a:t>
          </a:r>
          <a:endParaRPr lang="ru-RU" dirty="0"/>
        </a:p>
      </dgm:t>
    </dgm:pt>
    <dgm:pt modelId="{5458B63E-E77A-4F78-97FE-0993A8E13685}" type="parTrans" cxnId="{D0B95273-6962-4EED-9EFC-EA3CCF959D53}">
      <dgm:prSet/>
      <dgm:spPr/>
      <dgm:t>
        <a:bodyPr/>
        <a:lstStyle/>
        <a:p>
          <a:endParaRPr lang="ru-RU"/>
        </a:p>
      </dgm:t>
    </dgm:pt>
    <dgm:pt modelId="{11133C40-2404-4AE3-9C55-EBAE37B532EC}" type="sibTrans" cxnId="{D0B95273-6962-4EED-9EFC-EA3CCF959D53}">
      <dgm:prSet/>
      <dgm:spPr/>
      <dgm:t>
        <a:bodyPr/>
        <a:lstStyle/>
        <a:p>
          <a:endParaRPr lang="ru-RU"/>
        </a:p>
      </dgm:t>
    </dgm:pt>
    <dgm:pt modelId="{778DD2CF-CC56-403C-82C1-595E07338322}">
      <dgm:prSet phldrT="[Текст]"/>
      <dgm:spPr/>
      <dgm:t>
        <a:bodyPr/>
        <a:lstStyle/>
        <a:p>
          <a:r>
            <a:rPr lang="ru-RU" dirty="0" smtClean="0"/>
            <a:t>Любая внешняя деятельность отражается в коре головного мозга, т.е. переходит во внутренний план, в </a:t>
          </a:r>
          <a:r>
            <a:rPr lang="ru-RU" b="1" i="1" dirty="0" smtClean="0"/>
            <a:t>интеллектуальную деятельность</a:t>
          </a:r>
          <a:r>
            <a:rPr lang="ru-RU" dirty="0" smtClean="0"/>
            <a:t>. </a:t>
          </a:r>
          <a:endParaRPr lang="ru-RU" dirty="0"/>
        </a:p>
      </dgm:t>
    </dgm:pt>
    <dgm:pt modelId="{6591707E-5D8C-4F7E-98A1-53BFA48E8699}" type="parTrans" cxnId="{64142D9E-442A-4820-9440-1DC56229A876}">
      <dgm:prSet/>
      <dgm:spPr/>
      <dgm:t>
        <a:bodyPr/>
        <a:lstStyle/>
        <a:p>
          <a:endParaRPr lang="ru-RU"/>
        </a:p>
      </dgm:t>
    </dgm:pt>
    <dgm:pt modelId="{9666AE03-E1F8-4B4A-ACB5-010FBC8AA3FB}" type="sibTrans" cxnId="{64142D9E-442A-4820-9440-1DC56229A876}">
      <dgm:prSet/>
      <dgm:spPr/>
      <dgm:t>
        <a:bodyPr/>
        <a:lstStyle/>
        <a:p>
          <a:endParaRPr lang="ru-RU"/>
        </a:p>
      </dgm:t>
    </dgm:pt>
    <dgm:pt modelId="{A2F5055E-87E3-457E-A2C0-E995BB80FB65}">
      <dgm:prSet phldrT="[Текст]"/>
      <dgm:spPr/>
      <dgm:t>
        <a:bodyPr/>
        <a:lstStyle/>
        <a:p>
          <a:r>
            <a:rPr lang="ru-RU" b="1" i="1" dirty="0" smtClean="0"/>
            <a:t>Материализованная деятельность</a:t>
          </a:r>
          <a:r>
            <a:rPr lang="ru-RU" dirty="0" smtClean="0"/>
            <a:t> связана с тем, что заменяет объект изучения, т.е. с различными моделями, табличным, цифровым или графическим материалом и т.д. </a:t>
          </a:r>
          <a:endParaRPr lang="ru-RU" dirty="0"/>
        </a:p>
      </dgm:t>
    </dgm:pt>
    <dgm:pt modelId="{FFE0B99F-4822-49E6-8130-DD92AC2BAC81}" type="sibTrans" cxnId="{974DE41F-EEB9-4C1A-A24C-DAD397832DE3}">
      <dgm:prSet/>
      <dgm:spPr/>
      <dgm:t>
        <a:bodyPr/>
        <a:lstStyle/>
        <a:p>
          <a:endParaRPr lang="ru-RU"/>
        </a:p>
      </dgm:t>
    </dgm:pt>
    <dgm:pt modelId="{8ACBC6E3-BF7F-4BFC-AF62-614C97276598}" type="parTrans" cxnId="{974DE41F-EEB9-4C1A-A24C-DAD397832DE3}">
      <dgm:prSet/>
      <dgm:spPr/>
      <dgm:t>
        <a:bodyPr/>
        <a:lstStyle/>
        <a:p>
          <a:endParaRPr lang="ru-RU"/>
        </a:p>
      </dgm:t>
    </dgm:pt>
    <dgm:pt modelId="{E11E08BE-1EF5-423A-B2E5-877B3A7E1E7A}" type="pres">
      <dgm:prSet presAssocID="{CDB9432D-3AA4-4F14-B175-54BAF4F56994}" presName="linear" presStyleCnt="0">
        <dgm:presLayoutVars>
          <dgm:dir/>
          <dgm:resizeHandles val="exact"/>
        </dgm:presLayoutVars>
      </dgm:prSet>
      <dgm:spPr/>
    </dgm:pt>
    <dgm:pt modelId="{A9DC189D-D948-41D1-A067-20E86932FE3F}" type="pres">
      <dgm:prSet presAssocID="{D48BE767-1F3A-47AD-A22A-19FD6EC20FD2}" presName="comp" presStyleCnt="0"/>
      <dgm:spPr/>
    </dgm:pt>
    <dgm:pt modelId="{F34D9952-A480-495F-8F1B-62D816FFA1CA}" type="pres">
      <dgm:prSet presAssocID="{D48BE767-1F3A-47AD-A22A-19FD6EC20FD2}" presName="box" presStyleLbl="node1" presStyleIdx="0" presStyleCnt="3" custLinFactNeighborX="-391" custLinFactNeighborY="2499"/>
      <dgm:spPr/>
      <dgm:t>
        <a:bodyPr/>
        <a:lstStyle/>
        <a:p>
          <a:endParaRPr lang="ru-RU"/>
        </a:p>
      </dgm:t>
    </dgm:pt>
    <dgm:pt modelId="{19B043CD-4C9E-4FA0-8BA7-28E080605296}" type="pres">
      <dgm:prSet presAssocID="{D48BE767-1F3A-47AD-A22A-19FD6EC20FD2}" presName="img" presStyleLbl="fgImgPlace1" presStyleIdx="0" presStyleCnt="3" custLinFactNeighborX="854" custLinFactNeighborY="1427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1072A8BC-43E3-464D-A89A-C5EC9F8DC494}" type="pres">
      <dgm:prSet presAssocID="{D48BE767-1F3A-47AD-A22A-19FD6EC20FD2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E4970B-1228-44E6-A44D-34A74D10EAEB}" type="pres">
      <dgm:prSet presAssocID="{11133C40-2404-4AE3-9C55-EBAE37B532EC}" presName="spacer" presStyleCnt="0"/>
      <dgm:spPr/>
    </dgm:pt>
    <dgm:pt modelId="{5C43232F-C722-45E8-9A2E-3B99002CC820}" type="pres">
      <dgm:prSet presAssocID="{A2F5055E-87E3-457E-A2C0-E995BB80FB65}" presName="comp" presStyleCnt="0"/>
      <dgm:spPr/>
    </dgm:pt>
    <dgm:pt modelId="{C05E4AA9-6C22-4F70-ADAE-B542A4B6085B}" type="pres">
      <dgm:prSet presAssocID="{A2F5055E-87E3-457E-A2C0-E995BB80FB65}" presName="box" presStyleLbl="node1" presStyleIdx="1" presStyleCnt="3"/>
      <dgm:spPr/>
      <dgm:t>
        <a:bodyPr/>
        <a:lstStyle/>
        <a:p>
          <a:endParaRPr lang="ru-RU"/>
        </a:p>
      </dgm:t>
    </dgm:pt>
    <dgm:pt modelId="{366972D5-5CA4-458D-ABBD-91170D7C14D8}" type="pres">
      <dgm:prSet presAssocID="{A2F5055E-87E3-457E-A2C0-E995BB80FB65}" presName="img" presStyleLbl="fgImgPlace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818FF81A-CCE0-40A9-979A-5C0F5C3AD55B}" type="pres">
      <dgm:prSet presAssocID="{A2F5055E-87E3-457E-A2C0-E995BB80FB65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BBE760-113F-427F-8E36-73408564B80D}" type="pres">
      <dgm:prSet presAssocID="{FFE0B99F-4822-49E6-8130-DD92AC2BAC81}" presName="spacer" presStyleCnt="0"/>
      <dgm:spPr/>
    </dgm:pt>
    <dgm:pt modelId="{5B335630-5BB3-4FD5-BBBB-9C5E15E39C28}" type="pres">
      <dgm:prSet presAssocID="{778DD2CF-CC56-403C-82C1-595E07338322}" presName="comp" presStyleCnt="0"/>
      <dgm:spPr/>
    </dgm:pt>
    <dgm:pt modelId="{640FAAA3-D353-4D0C-AC68-A63B7A9A50E1}" type="pres">
      <dgm:prSet presAssocID="{778DD2CF-CC56-403C-82C1-595E07338322}" presName="box" presStyleLbl="node1" presStyleIdx="2" presStyleCnt="3"/>
      <dgm:spPr/>
      <dgm:t>
        <a:bodyPr/>
        <a:lstStyle/>
        <a:p>
          <a:endParaRPr lang="ru-RU"/>
        </a:p>
      </dgm:t>
    </dgm:pt>
    <dgm:pt modelId="{8C874CE1-E07E-4832-BC0C-2445D1CB6FD0}" type="pres">
      <dgm:prSet presAssocID="{778DD2CF-CC56-403C-82C1-595E07338322}" presName="img" presStyleLbl="fgImgPlace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20BEAE36-656F-463B-8875-9DA214D88A6F}" type="pres">
      <dgm:prSet presAssocID="{778DD2CF-CC56-403C-82C1-595E07338322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49E0FC6-F391-40F4-8217-813CEA634188}" type="presOf" srcId="{778DD2CF-CC56-403C-82C1-595E07338322}" destId="{20BEAE36-656F-463B-8875-9DA214D88A6F}" srcOrd="1" destOrd="0" presId="urn:microsoft.com/office/officeart/2005/8/layout/vList4"/>
    <dgm:cxn modelId="{22EC7FDC-18E1-4487-9A65-262FB95A629A}" type="presOf" srcId="{A2F5055E-87E3-457E-A2C0-E995BB80FB65}" destId="{C05E4AA9-6C22-4F70-ADAE-B542A4B6085B}" srcOrd="0" destOrd="0" presId="urn:microsoft.com/office/officeart/2005/8/layout/vList4"/>
    <dgm:cxn modelId="{3278C157-4CAE-4250-9686-796CBF1A8523}" type="presOf" srcId="{D48BE767-1F3A-47AD-A22A-19FD6EC20FD2}" destId="{1072A8BC-43E3-464D-A89A-C5EC9F8DC494}" srcOrd="1" destOrd="0" presId="urn:microsoft.com/office/officeart/2005/8/layout/vList4"/>
    <dgm:cxn modelId="{6946B84A-F922-432E-AE33-4F518BA96D32}" type="presOf" srcId="{A2F5055E-87E3-457E-A2C0-E995BB80FB65}" destId="{818FF81A-CCE0-40A9-979A-5C0F5C3AD55B}" srcOrd="1" destOrd="0" presId="urn:microsoft.com/office/officeart/2005/8/layout/vList4"/>
    <dgm:cxn modelId="{64142D9E-442A-4820-9440-1DC56229A876}" srcId="{CDB9432D-3AA4-4F14-B175-54BAF4F56994}" destId="{778DD2CF-CC56-403C-82C1-595E07338322}" srcOrd="2" destOrd="0" parTransId="{6591707E-5D8C-4F7E-98A1-53BFA48E8699}" sibTransId="{9666AE03-E1F8-4B4A-ACB5-010FBC8AA3FB}"/>
    <dgm:cxn modelId="{AD0EA361-03E5-4D6E-88C0-3C9946251ACD}" type="presOf" srcId="{778DD2CF-CC56-403C-82C1-595E07338322}" destId="{640FAAA3-D353-4D0C-AC68-A63B7A9A50E1}" srcOrd="0" destOrd="0" presId="urn:microsoft.com/office/officeart/2005/8/layout/vList4"/>
    <dgm:cxn modelId="{21C28201-70D3-48F9-81ED-19E591151A84}" type="presOf" srcId="{D48BE767-1F3A-47AD-A22A-19FD6EC20FD2}" destId="{F34D9952-A480-495F-8F1B-62D816FFA1CA}" srcOrd="0" destOrd="0" presId="urn:microsoft.com/office/officeart/2005/8/layout/vList4"/>
    <dgm:cxn modelId="{501BABC4-144E-40B6-B761-C749BC9DBBBD}" type="presOf" srcId="{CDB9432D-3AA4-4F14-B175-54BAF4F56994}" destId="{E11E08BE-1EF5-423A-B2E5-877B3A7E1E7A}" srcOrd="0" destOrd="0" presId="urn:microsoft.com/office/officeart/2005/8/layout/vList4"/>
    <dgm:cxn modelId="{D0B95273-6962-4EED-9EFC-EA3CCF959D53}" srcId="{CDB9432D-3AA4-4F14-B175-54BAF4F56994}" destId="{D48BE767-1F3A-47AD-A22A-19FD6EC20FD2}" srcOrd="0" destOrd="0" parTransId="{5458B63E-E77A-4F78-97FE-0993A8E13685}" sibTransId="{11133C40-2404-4AE3-9C55-EBAE37B532EC}"/>
    <dgm:cxn modelId="{974DE41F-EEB9-4C1A-A24C-DAD397832DE3}" srcId="{CDB9432D-3AA4-4F14-B175-54BAF4F56994}" destId="{A2F5055E-87E3-457E-A2C0-E995BB80FB65}" srcOrd="1" destOrd="0" parTransId="{8ACBC6E3-BF7F-4BFC-AF62-614C97276598}" sibTransId="{FFE0B99F-4822-49E6-8130-DD92AC2BAC81}"/>
    <dgm:cxn modelId="{1970ECAF-7780-4DA1-A866-2A705156FE64}" type="presParOf" srcId="{E11E08BE-1EF5-423A-B2E5-877B3A7E1E7A}" destId="{A9DC189D-D948-41D1-A067-20E86932FE3F}" srcOrd="0" destOrd="0" presId="urn:microsoft.com/office/officeart/2005/8/layout/vList4"/>
    <dgm:cxn modelId="{7F220341-52EF-4A11-B2B9-860D93D6FBD0}" type="presParOf" srcId="{A9DC189D-D948-41D1-A067-20E86932FE3F}" destId="{F34D9952-A480-495F-8F1B-62D816FFA1CA}" srcOrd="0" destOrd="0" presId="urn:microsoft.com/office/officeart/2005/8/layout/vList4"/>
    <dgm:cxn modelId="{1A1C7199-BF2B-459A-85BE-A62269ADEC04}" type="presParOf" srcId="{A9DC189D-D948-41D1-A067-20E86932FE3F}" destId="{19B043CD-4C9E-4FA0-8BA7-28E080605296}" srcOrd="1" destOrd="0" presId="urn:microsoft.com/office/officeart/2005/8/layout/vList4"/>
    <dgm:cxn modelId="{EA3D0D18-615F-492A-9F88-D88C2F0447CC}" type="presParOf" srcId="{A9DC189D-D948-41D1-A067-20E86932FE3F}" destId="{1072A8BC-43E3-464D-A89A-C5EC9F8DC494}" srcOrd="2" destOrd="0" presId="urn:microsoft.com/office/officeart/2005/8/layout/vList4"/>
    <dgm:cxn modelId="{93D31FFC-0CBA-41FD-8B33-E54D4431F5A2}" type="presParOf" srcId="{E11E08BE-1EF5-423A-B2E5-877B3A7E1E7A}" destId="{FCE4970B-1228-44E6-A44D-34A74D10EAEB}" srcOrd="1" destOrd="0" presId="urn:microsoft.com/office/officeart/2005/8/layout/vList4"/>
    <dgm:cxn modelId="{AD3EF98A-3152-45CD-BE8A-9C5911564D87}" type="presParOf" srcId="{E11E08BE-1EF5-423A-B2E5-877B3A7E1E7A}" destId="{5C43232F-C722-45E8-9A2E-3B99002CC820}" srcOrd="2" destOrd="0" presId="urn:microsoft.com/office/officeart/2005/8/layout/vList4"/>
    <dgm:cxn modelId="{8F6EE5FD-6285-4FF6-9BFA-22E2EC0F73A2}" type="presParOf" srcId="{5C43232F-C722-45E8-9A2E-3B99002CC820}" destId="{C05E4AA9-6C22-4F70-ADAE-B542A4B6085B}" srcOrd="0" destOrd="0" presId="urn:microsoft.com/office/officeart/2005/8/layout/vList4"/>
    <dgm:cxn modelId="{FD317FB2-EEED-4CBD-9033-1AC6F25A7BBA}" type="presParOf" srcId="{5C43232F-C722-45E8-9A2E-3B99002CC820}" destId="{366972D5-5CA4-458D-ABBD-91170D7C14D8}" srcOrd="1" destOrd="0" presId="urn:microsoft.com/office/officeart/2005/8/layout/vList4"/>
    <dgm:cxn modelId="{4A439A7B-16C5-4DDE-BB80-FE0E85E984DC}" type="presParOf" srcId="{5C43232F-C722-45E8-9A2E-3B99002CC820}" destId="{818FF81A-CCE0-40A9-979A-5C0F5C3AD55B}" srcOrd="2" destOrd="0" presId="urn:microsoft.com/office/officeart/2005/8/layout/vList4"/>
    <dgm:cxn modelId="{E0773E68-3D31-4A7A-9DE4-79C25D057310}" type="presParOf" srcId="{E11E08BE-1EF5-423A-B2E5-877B3A7E1E7A}" destId="{1BBBE760-113F-427F-8E36-73408564B80D}" srcOrd="3" destOrd="0" presId="urn:microsoft.com/office/officeart/2005/8/layout/vList4"/>
    <dgm:cxn modelId="{83580C45-98B1-435C-8D02-E6653F08CE5A}" type="presParOf" srcId="{E11E08BE-1EF5-423A-B2E5-877B3A7E1E7A}" destId="{5B335630-5BB3-4FD5-BBBB-9C5E15E39C28}" srcOrd="4" destOrd="0" presId="urn:microsoft.com/office/officeart/2005/8/layout/vList4"/>
    <dgm:cxn modelId="{8D33DCD6-F7FC-4EDB-A71F-382874216F20}" type="presParOf" srcId="{5B335630-5BB3-4FD5-BBBB-9C5E15E39C28}" destId="{640FAAA3-D353-4D0C-AC68-A63B7A9A50E1}" srcOrd="0" destOrd="0" presId="urn:microsoft.com/office/officeart/2005/8/layout/vList4"/>
    <dgm:cxn modelId="{74CDED88-9986-4D0D-B2DC-7FFBC4EB5F1A}" type="presParOf" srcId="{5B335630-5BB3-4FD5-BBBB-9C5E15E39C28}" destId="{8C874CE1-E07E-4832-BC0C-2445D1CB6FD0}" srcOrd="1" destOrd="0" presId="urn:microsoft.com/office/officeart/2005/8/layout/vList4"/>
    <dgm:cxn modelId="{77BEED6D-15E7-4498-8F80-16934E334E80}" type="presParOf" srcId="{5B335630-5BB3-4FD5-BBBB-9C5E15E39C28}" destId="{20BEAE36-656F-463B-8875-9DA214D88A6F}" srcOrd="2" destOrd="0" presId="urn:microsoft.com/office/officeart/2005/8/layout/vList4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7659BAC-8C76-40C7-8476-B6AB11A209A3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24A00B2-6580-4338-85E4-506EA516CED1}">
      <dgm:prSet phldrT="[Текст]" custT="1"/>
      <dgm:spPr/>
      <dgm:t>
        <a:bodyPr/>
        <a:lstStyle/>
        <a:p>
          <a:r>
            <a:rPr lang="ru-RU" sz="1800" b="1"/>
            <a:t>вещества</a:t>
          </a:r>
        </a:p>
      </dgm:t>
    </dgm:pt>
    <dgm:pt modelId="{0B369D7F-07FD-4A4E-A3F3-A46937C83A89}" type="parTrans" cxnId="{243B0F1E-A0B7-46B4-AC78-BDC7D8D27D17}">
      <dgm:prSet/>
      <dgm:spPr/>
      <dgm:t>
        <a:bodyPr/>
        <a:lstStyle/>
        <a:p>
          <a:endParaRPr lang="ru-RU" sz="1200" b="1"/>
        </a:p>
      </dgm:t>
    </dgm:pt>
    <dgm:pt modelId="{0927B640-5B78-4CBC-AFE1-3EF06B17E018}" type="sibTrans" cxnId="{243B0F1E-A0B7-46B4-AC78-BDC7D8D27D17}">
      <dgm:prSet/>
      <dgm:spPr/>
      <dgm:t>
        <a:bodyPr/>
        <a:lstStyle/>
        <a:p>
          <a:endParaRPr lang="ru-RU" sz="1200" b="1"/>
        </a:p>
      </dgm:t>
    </dgm:pt>
    <dgm:pt modelId="{5E5F7E92-B8F6-4276-816C-5D5EECDCC1FE}">
      <dgm:prSet phldrT="[Текст]" custT="1"/>
      <dgm:spPr/>
      <dgm:t>
        <a:bodyPr/>
        <a:lstStyle/>
        <a:p>
          <a:r>
            <a:rPr lang="ru-RU" sz="1800" b="1"/>
            <a:t>простые</a:t>
          </a:r>
        </a:p>
      </dgm:t>
    </dgm:pt>
    <dgm:pt modelId="{4834508B-791C-4364-9475-00ECE588D34A}" type="parTrans" cxnId="{AFA2F84C-0040-42C5-AF3E-2A9CC158B9A8}">
      <dgm:prSet/>
      <dgm:spPr/>
      <dgm:t>
        <a:bodyPr/>
        <a:lstStyle/>
        <a:p>
          <a:endParaRPr lang="ru-RU" sz="1800" b="1"/>
        </a:p>
      </dgm:t>
    </dgm:pt>
    <dgm:pt modelId="{650EE574-4B5D-4A0F-A86F-D99EEE30C970}" type="sibTrans" cxnId="{AFA2F84C-0040-42C5-AF3E-2A9CC158B9A8}">
      <dgm:prSet/>
      <dgm:spPr/>
      <dgm:t>
        <a:bodyPr/>
        <a:lstStyle/>
        <a:p>
          <a:endParaRPr lang="ru-RU" sz="1200" b="1"/>
        </a:p>
      </dgm:t>
    </dgm:pt>
    <dgm:pt modelId="{D7A9C92C-4221-41EE-BC91-A16294CF5B25}">
      <dgm:prSet phldrT="[Текст]" custT="1"/>
      <dgm:spPr/>
      <dgm:t>
        <a:bodyPr/>
        <a:lstStyle/>
        <a:p>
          <a:r>
            <a:rPr lang="ru-RU" sz="1800" b="1" dirty="0"/>
            <a:t>металлы</a:t>
          </a:r>
        </a:p>
      </dgm:t>
    </dgm:pt>
    <dgm:pt modelId="{5F564346-158B-4864-8F01-911A468EBDFA}" type="parTrans" cxnId="{C673840A-B333-4115-9295-3AA4AA232156}">
      <dgm:prSet/>
      <dgm:spPr/>
      <dgm:t>
        <a:bodyPr/>
        <a:lstStyle/>
        <a:p>
          <a:endParaRPr lang="ru-RU" sz="1800" b="1"/>
        </a:p>
      </dgm:t>
    </dgm:pt>
    <dgm:pt modelId="{82E09A9F-4DBF-4038-B0BD-7EA4A385A2FA}" type="sibTrans" cxnId="{C673840A-B333-4115-9295-3AA4AA232156}">
      <dgm:prSet/>
      <dgm:spPr/>
      <dgm:t>
        <a:bodyPr/>
        <a:lstStyle/>
        <a:p>
          <a:endParaRPr lang="ru-RU" sz="1200" b="1"/>
        </a:p>
      </dgm:t>
    </dgm:pt>
    <dgm:pt modelId="{0157BB08-3746-4CEB-A869-62B27EBD5F8C}">
      <dgm:prSet phldrT="[Текст]" custT="1"/>
      <dgm:spPr/>
      <dgm:t>
        <a:bodyPr/>
        <a:lstStyle/>
        <a:p>
          <a:r>
            <a:rPr lang="ru-RU" sz="1800" b="1" dirty="0"/>
            <a:t>неметаллы</a:t>
          </a:r>
        </a:p>
      </dgm:t>
    </dgm:pt>
    <dgm:pt modelId="{3811BF21-9666-4CC0-8B54-7FDE24B66D28}" type="parTrans" cxnId="{E1D4E2CC-78AC-4E21-A50D-A14A38733ED4}">
      <dgm:prSet/>
      <dgm:spPr/>
      <dgm:t>
        <a:bodyPr/>
        <a:lstStyle/>
        <a:p>
          <a:endParaRPr lang="ru-RU" sz="1800" b="1"/>
        </a:p>
      </dgm:t>
    </dgm:pt>
    <dgm:pt modelId="{ECCDCF1B-5E68-4917-872E-FDCE21D33123}" type="sibTrans" cxnId="{E1D4E2CC-78AC-4E21-A50D-A14A38733ED4}">
      <dgm:prSet/>
      <dgm:spPr/>
      <dgm:t>
        <a:bodyPr/>
        <a:lstStyle/>
        <a:p>
          <a:endParaRPr lang="ru-RU" sz="1200" b="1"/>
        </a:p>
      </dgm:t>
    </dgm:pt>
    <dgm:pt modelId="{21D0E65C-553C-4920-94AA-2A98FC969B0C}">
      <dgm:prSet phldrT="[Текст]" custT="1"/>
      <dgm:spPr/>
      <dgm:t>
        <a:bodyPr/>
        <a:lstStyle/>
        <a:p>
          <a:r>
            <a:rPr lang="ru-RU" sz="1800" b="1"/>
            <a:t>сложные</a:t>
          </a:r>
        </a:p>
      </dgm:t>
    </dgm:pt>
    <dgm:pt modelId="{A8560866-F1DE-4C1B-9F97-0B7A8B1A39D8}" type="parTrans" cxnId="{1CBEE7F8-181B-4B44-B9FE-C8165356F0FC}">
      <dgm:prSet/>
      <dgm:spPr/>
      <dgm:t>
        <a:bodyPr/>
        <a:lstStyle/>
        <a:p>
          <a:endParaRPr lang="ru-RU" sz="1800" b="1"/>
        </a:p>
      </dgm:t>
    </dgm:pt>
    <dgm:pt modelId="{343FEC68-5554-483F-8DF8-6BCB2261C1E5}" type="sibTrans" cxnId="{1CBEE7F8-181B-4B44-B9FE-C8165356F0FC}">
      <dgm:prSet/>
      <dgm:spPr/>
      <dgm:t>
        <a:bodyPr/>
        <a:lstStyle/>
        <a:p>
          <a:endParaRPr lang="ru-RU" sz="1200" b="1"/>
        </a:p>
      </dgm:t>
    </dgm:pt>
    <dgm:pt modelId="{A4FE4821-10CD-43D8-8809-7915F83BE130}">
      <dgm:prSet phldrT="[Текст]" custT="1"/>
      <dgm:spPr/>
      <dgm:t>
        <a:bodyPr/>
        <a:lstStyle/>
        <a:p>
          <a:r>
            <a:rPr lang="ru-RU" sz="1800" b="1"/>
            <a:t>окиды</a:t>
          </a:r>
        </a:p>
      </dgm:t>
    </dgm:pt>
    <dgm:pt modelId="{AC5BC25D-E2BE-451E-AF06-732ED352E42A}" type="parTrans" cxnId="{AC77819E-FA04-407D-89B0-44D433820995}">
      <dgm:prSet/>
      <dgm:spPr/>
      <dgm:t>
        <a:bodyPr/>
        <a:lstStyle/>
        <a:p>
          <a:endParaRPr lang="ru-RU" sz="1800" b="1"/>
        </a:p>
      </dgm:t>
    </dgm:pt>
    <dgm:pt modelId="{7A83FDDE-635D-4755-AFE2-CE539399DF9B}" type="sibTrans" cxnId="{AC77819E-FA04-407D-89B0-44D433820995}">
      <dgm:prSet/>
      <dgm:spPr/>
      <dgm:t>
        <a:bodyPr/>
        <a:lstStyle/>
        <a:p>
          <a:endParaRPr lang="ru-RU" sz="1200" b="1"/>
        </a:p>
      </dgm:t>
    </dgm:pt>
    <dgm:pt modelId="{8BCE9FC2-FE6C-42B1-B98B-9A2125E611FF}">
      <dgm:prSet custT="1"/>
      <dgm:spPr/>
      <dgm:t>
        <a:bodyPr/>
        <a:lstStyle/>
        <a:p>
          <a:r>
            <a:rPr lang="ru-RU" sz="1800" b="1" dirty="0"/>
            <a:t>основания</a:t>
          </a:r>
        </a:p>
      </dgm:t>
    </dgm:pt>
    <dgm:pt modelId="{A69102FE-FAF6-484B-8FDF-E8AAC0E02CD1}" type="parTrans" cxnId="{F3E47D51-E066-4F89-9C71-5DF2F9355039}">
      <dgm:prSet/>
      <dgm:spPr/>
      <dgm:t>
        <a:bodyPr/>
        <a:lstStyle/>
        <a:p>
          <a:endParaRPr lang="ru-RU" sz="1800" b="1"/>
        </a:p>
      </dgm:t>
    </dgm:pt>
    <dgm:pt modelId="{79633D73-1B71-4E4A-8E16-B1FB85591C04}" type="sibTrans" cxnId="{F3E47D51-E066-4F89-9C71-5DF2F9355039}">
      <dgm:prSet/>
      <dgm:spPr/>
      <dgm:t>
        <a:bodyPr/>
        <a:lstStyle/>
        <a:p>
          <a:endParaRPr lang="ru-RU" sz="1200" b="1"/>
        </a:p>
      </dgm:t>
    </dgm:pt>
    <dgm:pt modelId="{A72C5D06-0685-4DD9-9D0A-19C66FC33F82}">
      <dgm:prSet custT="1"/>
      <dgm:spPr/>
      <dgm:t>
        <a:bodyPr/>
        <a:lstStyle/>
        <a:p>
          <a:r>
            <a:rPr lang="ru-RU" sz="1800" b="1"/>
            <a:t>кислоты</a:t>
          </a:r>
        </a:p>
      </dgm:t>
    </dgm:pt>
    <dgm:pt modelId="{31266E24-47AC-4605-810A-413529A715DE}" type="parTrans" cxnId="{B049F6CC-92E6-4103-89B4-74D3ED8CACB8}">
      <dgm:prSet/>
      <dgm:spPr/>
      <dgm:t>
        <a:bodyPr/>
        <a:lstStyle/>
        <a:p>
          <a:endParaRPr lang="ru-RU" sz="1800" b="1"/>
        </a:p>
      </dgm:t>
    </dgm:pt>
    <dgm:pt modelId="{37CCD695-CCE0-43FA-97C6-809BBF4AEF71}" type="sibTrans" cxnId="{B049F6CC-92E6-4103-89B4-74D3ED8CACB8}">
      <dgm:prSet/>
      <dgm:spPr/>
      <dgm:t>
        <a:bodyPr/>
        <a:lstStyle/>
        <a:p>
          <a:endParaRPr lang="ru-RU" sz="1200" b="1"/>
        </a:p>
      </dgm:t>
    </dgm:pt>
    <dgm:pt modelId="{8501E3A4-E5A4-4291-8DDF-B705203F5E4C}">
      <dgm:prSet custT="1"/>
      <dgm:spPr/>
      <dgm:t>
        <a:bodyPr vert="vert270"/>
        <a:lstStyle/>
        <a:p>
          <a:r>
            <a:rPr lang="ru-RU" sz="1800" b="1"/>
            <a:t>бескислородные </a:t>
          </a:r>
        </a:p>
      </dgm:t>
    </dgm:pt>
    <dgm:pt modelId="{D6D9306A-8DBD-4ACF-8C55-784D2805D541}" type="parTrans" cxnId="{A0E29E8C-3F19-4FC8-81CC-B1A01F14E5CE}">
      <dgm:prSet/>
      <dgm:spPr/>
      <dgm:t>
        <a:bodyPr/>
        <a:lstStyle/>
        <a:p>
          <a:endParaRPr lang="ru-RU" sz="1800" b="1"/>
        </a:p>
      </dgm:t>
    </dgm:pt>
    <dgm:pt modelId="{2564B383-82C7-4691-9D5F-D7D65EB485AC}" type="sibTrans" cxnId="{A0E29E8C-3F19-4FC8-81CC-B1A01F14E5CE}">
      <dgm:prSet/>
      <dgm:spPr/>
      <dgm:t>
        <a:bodyPr/>
        <a:lstStyle/>
        <a:p>
          <a:endParaRPr lang="ru-RU" sz="1200" b="1"/>
        </a:p>
      </dgm:t>
    </dgm:pt>
    <dgm:pt modelId="{E0E5E90B-2E1B-4C1B-951A-C5E7A90074D7}">
      <dgm:prSet custT="1"/>
      <dgm:spPr/>
      <dgm:t>
        <a:bodyPr/>
        <a:lstStyle/>
        <a:p>
          <a:r>
            <a:rPr lang="ru-RU" sz="1800" b="1"/>
            <a:t>соли</a:t>
          </a:r>
        </a:p>
      </dgm:t>
    </dgm:pt>
    <dgm:pt modelId="{27381CCA-0021-401E-B1B9-F7AF1981F9D0}" type="parTrans" cxnId="{8FC207EC-ED30-418F-8C36-9B59649B6FFB}">
      <dgm:prSet/>
      <dgm:spPr/>
      <dgm:t>
        <a:bodyPr/>
        <a:lstStyle/>
        <a:p>
          <a:endParaRPr lang="ru-RU" sz="1800" b="1"/>
        </a:p>
      </dgm:t>
    </dgm:pt>
    <dgm:pt modelId="{128BC4A4-F666-4A6B-9CDB-43E9602F1740}" type="sibTrans" cxnId="{8FC207EC-ED30-418F-8C36-9B59649B6FFB}">
      <dgm:prSet/>
      <dgm:spPr/>
      <dgm:t>
        <a:bodyPr/>
        <a:lstStyle/>
        <a:p>
          <a:endParaRPr lang="ru-RU" sz="1200" b="1"/>
        </a:p>
      </dgm:t>
    </dgm:pt>
    <dgm:pt modelId="{8A9DCE38-B4F0-4FE9-8334-4C744531AA55}">
      <dgm:prSet custT="1"/>
      <dgm:spPr/>
      <dgm:t>
        <a:bodyPr vert="vert270"/>
        <a:lstStyle/>
        <a:p>
          <a:r>
            <a:rPr lang="ru-RU" sz="1800" b="1"/>
            <a:t>основные</a:t>
          </a:r>
        </a:p>
      </dgm:t>
    </dgm:pt>
    <dgm:pt modelId="{D76CCB0F-DDA9-492B-BF07-7F2C81D22600}" type="parTrans" cxnId="{813961FE-6B9D-45FF-A3DA-E98600253EE6}">
      <dgm:prSet/>
      <dgm:spPr/>
      <dgm:t>
        <a:bodyPr/>
        <a:lstStyle/>
        <a:p>
          <a:endParaRPr lang="ru-RU" sz="1800" b="1"/>
        </a:p>
      </dgm:t>
    </dgm:pt>
    <dgm:pt modelId="{6A895B9A-F017-4015-9F95-C0715BE60E30}" type="sibTrans" cxnId="{813961FE-6B9D-45FF-A3DA-E98600253EE6}">
      <dgm:prSet/>
      <dgm:spPr/>
      <dgm:t>
        <a:bodyPr/>
        <a:lstStyle/>
        <a:p>
          <a:endParaRPr lang="ru-RU" sz="1200" b="1"/>
        </a:p>
      </dgm:t>
    </dgm:pt>
    <dgm:pt modelId="{7B6CD895-6C4C-4BFB-BE06-596D63EBF20F}">
      <dgm:prSet custT="1"/>
      <dgm:spPr/>
      <dgm:t>
        <a:bodyPr vert="vert270"/>
        <a:lstStyle/>
        <a:p>
          <a:r>
            <a:rPr lang="ru-RU" sz="1800" b="1"/>
            <a:t>амфотерные</a:t>
          </a:r>
        </a:p>
      </dgm:t>
    </dgm:pt>
    <dgm:pt modelId="{8A66175B-F96B-41A6-97AB-C083884150F3}" type="parTrans" cxnId="{85C29681-F56E-43B9-94F5-C25040E95ABE}">
      <dgm:prSet/>
      <dgm:spPr/>
      <dgm:t>
        <a:bodyPr/>
        <a:lstStyle/>
        <a:p>
          <a:endParaRPr lang="ru-RU" sz="1800" b="1"/>
        </a:p>
      </dgm:t>
    </dgm:pt>
    <dgm:pt modelId="{A384CFCB-3275-44EB-BBE7-0DEB6DD888DB}" type="sibTrans" cxnId="{85C29681-F56E-43B9-94F5-C25040E95ABE}">
      <dgm:prSet/>
      <dgm:spPr/>
      <dgm:t>
        <a:bodyPr/>
        <a:lstStyle/>
        <a:p>
          <a:endParaRPr lang="ru-RU" sz="1200" b="1"/>
        </a:p>
      </dgm:t>
    </dgm:pt>
    <dgm:pt modelId="{30F8D176-D4E8-43F8-913B-B69347117F08}">
      <dgm:prSet custT="1"/>
      <dgm:spPr/>
      <dgm:t>
        <a:bodyPr vert="vert270"/>
        <a:lstStyle/>
        <a:p>
          <a:r>
            <a:rPr lang="ru-RU" sz="1800" b="1"/>
            <a:t>кислотные</a:t>
          </a:r>
        </a:p>
      </dgm:t>
    </dgm:pt>
    <dgm:pt modelId="{2787C459-DD8D-413A-B555-4C1942300FB9}" type="parTrans" cxnId="{70B7E41D-6324-4C78-AB3E-686B5553CC80}">
      <dgm:prSet/>
      <dgm:spPr/>
      <dgm:t>
        <a:bodyPr/>
        <a:lstStyle/>
        <a:p>
          <a:endParaRPr lang="ru-RU" sz="1800" b="1"/>
        </a:p>
      </dgm:t>
    </dgm:pt>
    <dgm:pt modelId="{5D7EC7D4-E7A3-4EB7-8D31-7F580EA46785}" type="sibTrans" cxnId="{70B7E41D-6324-4C78-AB3E-686B5553CC80}">
      <dgm:prSet/>
      <dgm:spPr/>
      <dgm:t>
        <a:bodyPr/>
        <a:lstStyle/>
        <a:p>
          <a:endParaRPr lang="ru-RU" sz="1200" b="1"/>
        </a:p>
      </dgm:t>
    </dgm:pt>
    <dgm:pt modelId="{2C7E77F0-C30C-4D3A-BBD1-E86797784DB5}">
      <dgm:prSet custT="1"/>
      <dgm:spPr/>
      <dgm:t>
        <a:bodyPr vert="vert270"/>
        <a:lstStyle/>
        <a:p>
          <a:r>
            <a:rPr lang="ru-RU" sz="1800" b="1"/>
            <a:t>растворимые</a:t>
          </a:r>
        </a:p>
      </dgm:t>
    </dgm:pt>
    <dgm:pt modelId="{BE6E2A02-5FCC-44C2-91FC-A094BDE7CBB2}" type="parTrans" cxnId="{7714EE00-68DE-480D-928E-F18F1B777167}">
      <dgm:prSet/>
      <dgm:spPr/>
      <dgm:t>
        <a:bodyPr/>
        <a:lstStyle/>
        <a:p>
          <a:endParaRPr lang="ru-RU" sz="1800" b="1"/>
        </a:p>
      </dgm:t>
    </dgm:pt>
    <dgm:pt modelId="{2E389A21-21EF-4B90-8935-94971CDC11A2}" type="sibTrans" cxnId="{7714EE00-68DE-480D-928E-F18F1B777167}">
      <dgm:prSet/>
      <dgm:spPr/>
      <dgm:t>
        <a:bodyPr/>
        <a:lstStyle/>
        <a:p>
          <a:endParaRPr lang="ru-RU" sz="1200" b="1"/>
        </a:p>
      </dgm:t>
    </dgm:pt>
    <dgm:pt modelId="{A132DDCE-E297-49E0-8C54-36CD7601308A}">
      <dgm:prSet custT="1"/>
      <dgm:spPr/>
      <dgm:t>
        <a:bodyPr vert="vert270"/>
        <a:lstStyle/>
        <a:p>
          <a:r>
            <a:rPr lang="ru-RU" sz="1800" b="1" dirty="0"/>
            <a:t>нерастворимые</a:t>
          </a:r>
        </a:p>
      </dgm:t>
    </dgm:pt>
    <dgm:pt modelId="{10FC3913-8C26-45E0-AEEB-69ABAA5BC246}" type="parTrans" cxnId="{46FC1FFA-1952-4F73-84C2-C1033254FC37}">
      <dgm:prSet/>
      <dgm:spPr/>
      <dgm:t>
        <a:bodyPr/>
        <a:lstStyle/>
        <a:p>
          <a:endParaRPr lang="ru-RU" sz="1800" b="1"/>
        </a:p>
      </dgm:t>
    </dgm:pt>
    <dgm:pt modelId="{35CAFC43-4B6E-4376-8E9C-45BA72CE5D5E}" type="sibTrans" cxnId="{46FC1FFA-1952-4F73-84C2-C1033254FC37}">
      <dgm:prSet/>
      <dgm:spPr/>
      <dgm:t>
        <a:bodyPr/>
        <a:lstStyle/>
        <a:p>
          <a:endParaRPr lang="ru-RU" sz="1200" b="1"/>
        </a:p>
      </dgm:t>
    </dgm:pt>
    <dgm:pt modelId="{B004A9E7-3C6A-46CB-B1C2-8414B5B2D6AB}">
      <dgm:prSet custT="1"/>
      <dgm:spPr/>
      <dgm:t>
        <a:bodyPr vert="vert270"/>
        <a:lstStyle/>
        <a:p>
          <a:r>
            <a:rPr lang="ru-RU" sz="1800" b="1"/>
            <a:t>кислородосодержащие</a:t>
          </a:r>
        </a:p>
      </dgm:t>
    </dgm:pt>
    <dgm:pt modelId="{3FDD49F6-57B3-4080-A802-EB7566FB6743}" type="parTrans" cxnId="{A70DD094-577E-483F-A64A-D2228ABBDD5C}">
      <dgm:prSet/>
      <dgm:spPr/>
      <dgm:t>
        <a:bodyPr/>
        <a:lstStyle/>
        <a:p>
          <a:endParaRPr lang="ru-RU" sz="1800" b="1"/>
        </a:p>
      </dgm:t>
    </dgm:pt>
    <dgm:pt modelId="{EFE1D277-9AD1-4537-AB6F-13DBE5752489}" type="sibTrans" cxnId="{A70DD094-577E-483F-A64A-D2228ABBDD5C}">
      <dgm:prSet/>
      <dgm:spPr/>
      <dgm:t>
        <a:bodyPr/>
        <a:lstStyle/>
        <a:p>
          <a:endParaRPr lang="ru-RU" sz="1200" b="1"/>
        </a:p>
      </dgm:t>
    </dgm:pt>
    <dgm:pt modelId="{5C580C5B-3255-4EF2-82A0-64D80D9FAA4B}">
      <dgm:prSet custT="1"/>
      <dgm:spPr/>
      <dgm:t>
        <a:bodyPr vert="vert270"/>
        <a:lstStyle/>
        <a:p>
          <a:r>
            <a:rPr lang="ru-RU" sz="1800" b="1"/>
            <a:t>кислые</a:t>
          </a:r>
        </a:p>
      </dgm:t>
    </dgm:pt>
    <dgm:pt modelId="{9D769C33-C607-4B52-AA80-F2B37269632F}" type="parTrans" cxnId="{E9E0167F-EC18-451C-8512-631B5C982406}">
      <dgm:prSet/>
      <dgm:spPr/>
      <dgm:t>
        <a:bodyPr/>
        <a:lstStyle/>
        <a:p>
          <a:endParaRPr lang="ru-RU" sz="1800" b="1"/>
        </a:p>
      </dgm:t>
    </dgm:pt>
    <dgm:pt modelId="{63495A6F-FFDC-4B88-B6AC-22F849C15240}" type="sibTrans" cxnId="{E9E0167F-EC18-451C-8512-631B5C982406}">
      <dgm:prSet/>
      <dgm:spPr/>
      <dgm:t>
        <a:bodyPr/>
        <a:lstStyle/>
        <a:p>
          <a:endParaRPr lang="ru-RU" sz="1200" b="1"/>
        </a:p>
      </dgm:t>
    </dgm:pt>
    <dgm:pt modelId="{D2BB4B52-4585-4CF4-A672-02648ECCB3E2}">
      <dgm:prSet custT="1"/>
      <dgm:spPr/>
      <dgm:t>
        <a:bodyPr vert="vert270"/>
        <a:lstStyle/>
        <a:p>
          <a:r>
            <a:rPr lang="ru-RU" sz="1800" b="1"/>
            <a:t>нормальные</a:t>
          </a:r>
        </a:p>
      </dgm:t>
    </dgm:pt>
    <dgm:pt modelId="{292DD109-528A-4354-B2EA-901DF817A87F}" type="parTrans" cxnId="{43D84C86-8912-4441-A056-7FC7A4E3CAC3}">
      <dgm:prSet/>
      <dgm:spPr/>
      <dgm:t>
        <a:bodyPr/>
        <a:lstStyle/>
        <a:p>
          <a:endParaRPr lang="ru-RU" sz="1800" b="1"/>
        </a:p>
      </dgm:t>
    </dgm:pt>
    <dgm:pt modelId="{65794D90-AC05-422F-BDD3-C077A095CA69}" type="sibTrans" cxnId="{43D84C86-8912-4441-A056-7FC7A4E3CAC3}">
      <dgm:prSet/>
      <dgm:spPr/>
      <dgm:t>
        <a:bodyPr/>
        <a:lstStyle/>
        <a:p>
          <a:endParaRPr lang="ru-RU" sz="1200" b="1"/>
        </a:p>
      </dgm:t>
    </dgm:pt>
    <dgm:pt modelId="{98AF7F50-2B4E-4FB2-B53D-73E47643BA7E}">
      <dgm:prSet custT="1"/>
      <dgm:spPr/>
      <dgm:t>
        <a:bodyPr vert="vert270"/>
        <a:lstStyle/>
        <a:p>
          <a:r>
            <a:rPr lang="ru-RU" sz="1800" b="1"/>
            <a:t>основные</a:t>
          </a:r>
        </a:p>
      </dgm:t>
    </dgm:pt>
    <dgm:pt modelId="{F170E98D-C06D-46D9-972F-C0485D3B4CB5}" type="parTrans" cxnId="{D52D6146-E665-45DE-AA26-6A4DF6E7AC84}">
      <dgm:prSet/>
      <dgm:spPr/>
      <dgm:t>
        <a:bodyPr/>
        <a:lstStyle/>
        <a:p>
          <a:endParaRPr lang="ru-RU" sz="1800" b="1"/>
        </a:p>
      </dgm:t>
    </dgm:pt>
    <dgm:pt modelId="{264FA3FA-6708-47F1-B468-5D0A4B9200CB}" type="sibTrans" cxnId="{D52D6146-E665-45DE-AA26-6A4DF6E7AC84}">
      <dgm:prSet/>
      <dgm:spPr/>
      <dgm:t>
        <a:bodyPr/>
        <a:lstStyle/>
        <a:p>
          <a:endParaRPr lang="ru-RU" sz="1200" b="1"/>
        </a:p>
      </dgm:t>
    </dgm:pt>
    <dgm:pt modelId="{4228BCF2-9CA4-42DA-BFCD-A5A908CAAAD3}" type="pres">
      <dgm:prSet presAssocID="{17659BAC-8C76-40C7-8476-B6AB11A209A3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FEE3C0EE-6282-4B6C-AD55-0F17F4927D28}" type="pres">
      <dgm:prSet presAssocID="{D24A00B2-6580-4338-85E4-506EA516CED1}" presName="hierRoot1" presStyleCnt="0"/>
      <dgm:spPr/>
    </dgm:pt>
    <dgm:pt modelId="{7C3B4FAD-3629-40F7-8A00-E3D2FB11F2C5}" type="pres">
      <dgm:prSet presAssocID="{D24A00B2-6580-4338-85E4-506EA516CED1}" presName="composite" presStyleCnt="0"/>
      <dgm:spPr/>
    </dgm:pt>
    <dgm:pt modelId="{260BB673-70FC-427E-89C2-0F47BF454E14}" type="pres">
      <dgm:prSet presAssocID="{D24A00B2-6580-4338-85E4-506EA516CED1}" presName="background" presStyleLbl="node0" presStyleIdx="0" presStyleCnt="1"/>
      <dgm:spPr/>
    </dgm:pt>
    <dgm:pt modelId="{C0B244B8-5EEB-42A7-A219-CBEEB87063A3}" type="pres">
      <dgm:prSet presAssocID="{D24A00B2-6580-4338-85E4-506EA516CED1}" presName="text" presStyleLbl="fgAcc0" presStyleIdx="0" presStyleCnt="1" custScaleX="902646" custScaleY="446274" custLinFactX="21059" custLinFactY="-300000" custLinFactNeighborX="100000" custLinFactNeighborY="-30993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53DFBCF-FD13-4297-8CC2-2FD9D1A787A1}" type="pres">
      <dgm:prSet presAssocID="{D24A00B2-6580-4338-85E4-506EA516CED1}" presName="hierChild2" presStyleCnt="0"/>
      <dgm:spPr/>
    </dgm:pt>
    <dgm:pt modelId="{7AE4C0A3-EF01-45A0-BE4E-C3D519E80E58}" type="pres">
      <dgm:prSet presAssocID="{4834508B-791C-4364-9475-00ECE588D34A}" presName="Name10" presStyleLbl="parChTrans1D2" presStyleIdx="0" presStyleCnt="2"/>
      <dgm:spPr/>
      <dgm:t>
        <a:bodyPr/>
        <a:lstStyle/>
        <a:p>
          <a:endParaRPr lang="ru-RU"/>
        </a:p>
      </dgm:t>
    </dgm:pt>
    <dgm:pt modelId="{10B79B6B-C808-40ED-96FF-0EDFC99D65D8}" type="pres">
      <dgm:prSet presAssocID="{5E5F7E92-B8F6-4276-816C-5D5EECDCC1FE}" presName="hierRoot2" presStyleCnt="0"/>
      <dgm:spPr/>
    </dgm:pt>
    <dgm:pt modelId="{35E48D4C-0056-46B3-B8F8-81A67EDD3A28}" type="pres">
      <dgm:prSet presAssocID="{5E5F7E92-B8F6-4276-816C-5D5EECDCC1FE}" presName="composite2" presStyleCnt="0"/>
      <dgm:spPr/>
    </dgm:pt>
    <dgm:pt modelId="{871390F9-A5E0-4EAC-A2C4-25AA884B9198}" type="pres">
      <dgm:prSet presAssocID="{5E5F7E92-B8F6-4276-816C-5D5EECDCC1FE}" presName="background2" presStyleLbl="node2" presStyleIdx="0" presStyleCnt="2"/>
      <dgm:spPr/>
    </dgm:pt>
    <dgm:pt modelId="{B2FBF896-77C0-455E-BFFD-0E46DBB282BC}" type="pres">
      <dgm:prSet presAssocID="{5E5F7E92-B8F6-4276-816C-5D5EECDCC1FE}" presName="text2" presStyleLbl="fgAcc2" presStyleIdx="0" presStyleCnt="2" custScaleX="766509" custScaleY="401471" custLinFactY="-249361" custLinFactNeighborX="-52066" custLinFactNeighborY="-3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197B9B4-5708-4B1C-95AA-8EAFFBAE4238}" type="pres">
      <dgm:prSet presAssocID="{5E5F7E92-B8F6-4276-816C-5D5EECDCC1FE}" presName="hierChild3" presStyleCnt="0"/>
      <dgm:spPr/>
    </dgm:pt>
    <dgm:pt modelId="{DCBD63F2-6A04-464F-90A3-F705A19A505C}" type="pres">
      <dgm:prSet presAssocID="{5F564346-158B-4864-8F01-911A468EBDFA}" presName="Name17" presStyleLbl="parChTrans1D3" presStyleIdx="0" presStyleCnt="6"/>
      <dgm:spPr/>
      <dgm:t>
        <a:bodyPr/>
        <a:lstStyle/>
        <a:p>
          <a:endParaRPr lang="ru-RU"/>
        </a:p>
      </dgm:t>
    </dgm:pt>
    <dgm:pt modelId="{F2BC6E17-BBD7-44CD-83DB-514C8D1532BB}" type="pres">
      <dgm:prSet presAssocID="{D7A9C92C-4221-41EE-BC91-A16294CF5B25}" presName="hierRoot3" presStyleCnt="0"/>
      <dgm:spPr/>
    </dgm:pt>
    <dgm:pt modelId="{0D863652-39B3-434B-91AC-34DEEEE02D5D}" type="pres">
      <dgm:prSet presAssocID="{D7A9C92C-4221-41EE-BC91-A16294CF5B25}" presName="composite3" presStyleCnt="0"/>
      <dgm:spPr/>
    </dgm:pt>
    <dgm:pt modelId="{1461F954-3BED-43E9-A185-DA33840DC912}" type="pres">
      <dgm:prSet presAssocID="{D7A9C92C-4221-41EE-BC91-A16294CF5B25}" presName="background3" presStyleLbl="node3" presStyleIdx="0" presStyleCnt="6"/>
      <dgm:spPr/>
    </dgm:pt>
    <dgm:pt modelId="{6F02CB44-7092-4A39-89EE-56A178291837}" type="pres">
      <dgm:prSet presAssocID="{D7A9C92C-4221-41EE-BC91-A16294CF5B25}" presName="text3" presStyleLbl="fgAcc3" presStyleIdx="0" presStyleCnt="6" custScaleX="598458" custScaleY="303619" custLinFactX="-17021" custLinFactY="-188723" custLinFactNeighborX="-100000" custLinFactNeighborY="-2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8A23D20-AFF1-40DF-BAC2-7C4B80DEA67C}" type="pres">
      <dgm:prSet presAssocID="{D7A9C92C-4221-41EE-BC91-A16294CF5B25}" presName="hierChild4" presStyleCnt="0"/>
      <dgm:spPr/>
    </dgm:pt>
    <dgm:pt modelId="{F09DBB0C-E9F8-4B3F-9E1F-13EFD507BB5B}" type="pres">
      <dgm:prSet presAssocID="{3811BF21-9666-4CC0-8B54-7FDE24B66D28}" presName="Name17" presStyleLbl="parChTrans1D3" presStyleIdx="1" presStyleCnt="6"/>
      <dgm:spPr/>
      <dgm:t>
        <a:bodyPr/>
        <a:lstStyle/>
        <a:p>
          <a:endParaRPr lang="ru-RU"/>
        </a:p>
      </dgm:t>
    </dgm:pt>
    <dgm:pt modelId="{41D5598A-1464-46CF-9637-A08185F49082}" type="pres">
      <dgm:prSet presAssocID="{0157BB08-3746-4CEB-A869-62B27EBD5F8C}" presName="hierRoot3" presStyleCnt="0"/>
      <dgm:spPr/>
    </dgm:pt>
    <dgm:pt modelId="{AC1E536D-9016-4ACC-AC1B-AA4E41FF25D8}" type="pres">
      <dgm:prSet presAssocID="{0157BB08-3746-4CEB-A869-62B27EBD5F8C}" presName="composite3" presStyleCnt="0"/>
      <dgm:spPr/>
    </dgm:pt>
    <dgm:pt modelId="{2C7462B5-54A5-42CC-B2F7-D70403E707C4}" type="pres">
      <dgm:prSet presAssocID="{0157BB08-3746-4CEB-A869-62B27EBD5F8C}" presName="background3" presStyleLbl="node3" presStyleIdx="1" presStyleCnt="6"/>
      <dgm:spPr/>
    </dgm:pt>
    <dgm:pt modelId="{6B880E60-6BDC-4A12-94BB-06B417C8199D}" type="pres">
      <dgm:prSet presAssocID="{0157BB08-3746-4CEB-A869-62B27EBD5F8C}" presName="text3" presStyleLbl="fgAcc3" presStyleIdx="1" presStyleCnt="6" custScaleX="787934" custScaleY="242561" custLinFactX="-337701" custLinFactNeighborX="-400000" custLinFactNeighborY="5339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DA87DBF-8448-4EE7-84DB-81D28C5105D1}" type="pres">
      <dgm:prSet presAssocID="{0157BB08-3746-4CEB-A869-62B27EBD5F8C}" presName="hierChild4" presStyleCnt="0"/>
      <dgm:spPr/>
    </dgm:pt>
    <dgm:pt modelId="{35F33398-D728-4F44-AD29-15273BDFC0AC}" type="pres">
      <dgm:prSet presAssocID="{A8560866-F1DE-4C1B-9F97-0B7A8B1A39D8}" presName="Name10" presStyleLbl="parChTrans1D2" presStyleIdx="1" presStyleCnt="2"/>
      <dgm:spPr/>
      <dgm:t>
        <a:bodyPr/>
        <a:lstStyle/>
        <a:p>
          <a:endParaRPr lang="ru-RU"/>
        </a:p>
      </dgm:t>
    </dgm:pt>
    <dgm:pt modelId="{AF29B7E5-60C3-4999-B40B-00431F1681AE}" type="pres">
      <dgm:prSet presAssocID="{21D0E65C-553C-4920-94AA-2A98FC969B0C}" presName="hierRoot2" presStyleCnt="0"/>
      <dgm:spPr/>
    </dgm:pt>
    <dgm:pt modelId="{D0BAF530-3668-4BF5-AF81-122E201DC368}" type="pres">
      <dgm:prSet presAssocID="{21D0E65C-553C-4920-94AA-2A98FC969B0C}" presName="composite2" presStyleCnt="0"/>
      <dgm:spPr/>
    </dgm:pt>
    <dgm:pt modelId="{464EF8AD-E0C6-4509-8EB6-54D508E5B067}" type="pres">
      <dgm:prSet presAssocID="{21D0E65C-553C-4920-94AA-2A98FC969B0C}" presName="background2" presStyleLbl="node2" presStyleIdx="1" presStyleCnt="2"/>
      <dgm:spPr/>
    </dgm:pt>
    <dgm:pt modelId="{2BDB5F91-024B-4BD8-9673-46B32BA2EA70}" type="pres">
      <dgm:prSet presAssocID="{21D0E65C-553C-4920-94AA-2A98FC969B0C}" presName="text2" presStyleLbl="fgAcc2" presStyleIdx="1" presStyleCnt="2" custScaleX="863332" custScaleY="406318" custLinFactX="100000" custLinFactY="-315155" custLinFactNeighborX="189962" custLinFactNeighborY="-4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3809C27-4A48-4074-AB79-2917A44FC1BE}" type="pres">
      <dgm:prSet presAssocID="{21D0E65C-553C-4920-94AA-2A98FC969B0C}" presName="hierChild3" presStyleCnt="0"/>
      <dgm:spPr/>
    </dgm:pt>
    <dgm:pt modelId="{FEABF796-E00A-4B88-B77A-EB26B242DAC9}" type="pres">
      <dgm:prSet presAssocID="{AC5BC25D-E2BE-451E-AF06-732ED352E42A}" presName="Name17" presStyleLbl="parChTrans1D3" presStyleIdx="2" presStyleCnt="6"/>
      <dgm:spPr/>
      <dgm:t>
        <a:bodyPr/>
        <a:lstStyle/>
        <a:p>
          <a:endParaRPr lang="ru-RU"/>
        </a:p>
      </dgm:t>
    </dgm:pt>
    <dgm:pt modelId="{C0A2C621-FEDC-48F6-A8BD-F133670F9D87}" type="pres">
      <dgm:prSet presAssocID="{A4FE4821-10CD-43D8-8809-7915F83BE130}" presName="hierRoot3" presStyleCnt="0"/>
      <dgm:spPr/>
    </dgm:pt>
    <dgm:pt modelId="{82F1C29A-445C-4B09-B8A2-0CC16F7310B4}" type="pres">
      <dgm:prSet presAssocID="{A4FE4821-10CD-43D8-8809-7915F83BE130}" presName="composite3" presStyleCnt="0"/>
      <dgm:spPr/>
    </dgm:pt>
    <dgm:pt modelId="{38AC182E-20C3-4C29-8FD3-807D534DCA5B}" type="pres">
      <dgm:prSet presAssocID="{A4FE4821-10CD-43D8-8809-7915F83BE130}" presName="background3" presStyleLbl="node3" presStyleIdx="2" presStyleCnt="6"/>
      <dgm:spPr/>
    </dgm:pt>
    <dgm:pt modelId="{B24A85D0-4DE4-4FC6-9155-3834368B36D9}" type="pres">
      <dgm:prSet presAssocID="{A4FE4821-10CD-43D8-8809-7915F83BE130}" presName="text3" presStyleLbl="fgAcc3" presStyleIdx="2" presStyleCnt="6" custScaleX="643826" custScaleY="209893" custLinFactX="-230175" custLinFactY="-72511" custLinFactNeighborX="-300000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E28EFA3-2FCC-4D48-88FB-3684CADDF777}" type="pres">
      <dgm:prSet presAssocID="{A4FE4821-10CD-43D8-8809-7915F83BE130}" presName="hierChild4" presStyleCnt="0"/>
      <dgm:spPr/>
    </dgm:pt>
    <dgm:pt modelId="{4232353B-3DFB-4ABF-AC45-7F432D9121F2}" type="pres">
      <dgm:prSet presAssocID="{D76CCB0F-DDA9-492B-BF07-7F2C81D22600}" presName="Name23" presStyleLbl="parChTrans1D4" presStyleIdx="0" presStyleCnt="10"/>
      <dgm:spPr/>
      <dgm:t>
        <a:bodyPr/>
        <a:lstStyle/>
        <a:p>
          <a:endParaRPr lang="ru-RU"/>
        </a:p>
      </dgm:t>
    </dgm:pt>
    <dgm:pt modelId="{90E41A79-097A-454B-A802-2E9E2250D506}" type="pres">
      <dgm:prSet presAssocID="{8A9DCE38-B4F0-4FE9-8334-4C744531AA55}" presName="hierRoot4" presStyleCnt="0"/>
      <dgm:spPr/>
    </dgm:pt>
    <dgm:pt modelId="{43C3A70F-9AE9-4CD7-A8E5-C93C651A171B}" type="pres">
      <dgm:prSet presAssocID="{8A9DCE38-B4F0-4FE9-8334-4C744531AA55}" presName="composite4" presStyleCnt="0"/>
      <dgm:spPr/>
    </dgm:pt>
    <dgm:pt modelId="{96EB22EC-E2C2-41D3-BF13-45F6768F3E1C}" type="pres">
      <dgm:prSet presAssocID="{8A9DCE38-B4F0-4FE9-8334-4C744531AA55}" presName="background4" presStyleLbl="node4" presStyleIdx="0" presStyleCnt="10"/>
      <dgm:spPr/>
    </dgm:pt>
    <dgm:pt modelId="{3C1F3D0E-B432-413C-A35F-332AA50E659F}" type="pres">
      <dgm:prSet presAssocID="{8A9DCE38-B4F0-4FE9-8334-4C744531AA55}" presName="text4" presStyleLbl="fgAcc4" presStyleIdx="0" presStyleCnt="10" custScaleX="185722" custScaleY="1697806" custLinFactX="-345762" custLinFactY="200000" custLinFactNeighborX="-400000" custLinFactNeighborY="20076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7B146E4-C1D4-481A-AC78-656FBDD7CE93}" type="pres">
      <dgm:prSet presAssocID="{8A9DCE38-B4F0-4FE9-8334-4C744531AA55}" presName="hierChild5" presStyleCnt="0"/>
      <dgm:spPr/>
    </dgm:pt>
    <dgm:pt modelId="{7E61B22A-85AA-4787-89AF-F60BB6A913B0}" type="pres">
      <dgm:prSet presAssocID="{8A66175B-F96B-41A6-97AB-C083884150F3}" presName="Name23" presStyleLbl="parChTrans1D4" presStyleIdx="1" presStyleCnt="10"/>
      <dgm:spPr/>
      <dgm:t>
        <a:bodyPr/>
        <a:lstStyle/>
        <a:p>
          <a:endParaRPr lang="ru-RU"/>
        </a:p>
      </dgm:t>
    </dgm:pt>
    <dgm:pt modelId="{D56FF0E4-29ED-4506-9419-26C7F70ABC1C}" type="pres">
      <dgm:prSet presAssocID="{7B6CD895-6C4C-4BFB-BE06-596D63EBF20F}" presName="hierRoot4" presStyleCnt="0"/>
      <dgm:spPr/>
    </dgm:pt>
    <dgm:pt modelId="{4DDF769C-D900-480D-B724-BF3EEB715565}" type="pres">
      <dgm:prSet presAssocID="{7B6CD895-6C4C-4BFB-BE06-596D63EBF20F}" presName="composite4" presStyleCnt="0"/>
      <dgm:spPr/>
    </dgm:pt>
    <dgm:pt modelId="{621C3C1E-A4D2-45B7-AE21-6AC08B97FA29}" type="pres">
      <dgm:prSet presAssocID="{7B6CD895-6C4C-4BFB-BE06-596D63EBF20F}" presName="background4" presStyleLbl="node4" presStyleIdx="1" presStyleCnt="10"/>
      <dgm:spPr/>
    </dgm:pt>
    <dgm:pt modelId="{C11EFAE1-92B3-4F93-9F16-7C4C86B15BB3}" type="pres">
      <dgm:prSet presAssocID="{7B6CD895-6C4C-4BFB-BE06-596D63EBF20F}" presName="text4" presStyleLbl="fgAcc4" presStyleIdx="1" presStyleCnt="10" custScaleX="216486" custScaleY="1713997" custLinFactX="-300000" custLinFactY="387617" custLinFactNeighborX="-372962" custLinFactNeighborY="4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77F51EB-B983-4785-ACFD-ABBAACBCC569}" type="pres">
      <dgm:prSet presAssocID="{7B6CD895-6C4C-4BFB-BE06-596D63EBF20F}" presName="hierChild5" presStyleCnt="0"/>
      <dgm:spPr/>
    </dgm:pt>
    <dgm:pt modelId="{5E0D40C1-258B-4ADA-B05C-D7CBD32E8F80}" type="pres">
      <dgm:prSet presAssocID="{2787C459-DD8D-413A-B555-4C1942300FB9}" presName="Name23" presStyleLbl="parChTrans1D4" presStyleIdx="2" presStyleCnt="10"/>
      <dgm:spPr/>
      <dgm:t>
        <a:bodyPr/>
        <a:lstStyle/>
        <a:p>
          <a:endParaRPr lang="ru-RU"/>
        </a:p>
      </dgm:t>
    </dgm:pt>
    <dgm:pt modelId="{E6574266-CE38-4140-8431-864AD589B53C}" type="pres">
      <dgm:prSet presAssocID="{30F8D176-D4E8-43F8-913B-B69347117F08}" presName="hierRoot4" presStyleCnt="0"/>
      <dgm:spPr/>
    </dgm:pt>
    <dgm:pt modelId="{B1755B49-CC59-4E97-9772-FC0728A938B7}" type="pres">
      <dgm:prSet presAssocID="{30F8D176-D4E8-43F8-913B-B69347117F08}" presName="composite4" presStyleCnt="0"/>
      <dgm:spPr/>
    </dgm:pt>
    <dgm:pt modelId="{8324A4BE-ADC0-4A08-80CA-843BD6FE6C20}" type="pres">
      <dgm:prSet presAssocID="{30F8D176-D4E8-43F8-913B-B69347117F08}" presName="background4" presStyleLbl="node4" presStyleIdx="2" presStyleCnt="10"/>
      <dgm:spPr/>
    </dgm:pt>
    <dgm:pt modelId="{F1A4A4AD-E57E-4C30-ADB6-C8D44A4EC294}" type="pres">
      <dgm:prSet presAssocID="{30F8D176-D4E8-43F8-913B-B69347117F08}" presName="text4" presStyleLbl="fgAcc4" presStyleIdx="2" presStyleCnt="10" custScaleX="187115" custScaleY="1775184" custLinFactX="-295833" custLinFactY="266558" custLinFactNeighborX="-300000" custLinFactNeighborY="3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4A37B48-50B3-4128-8603-1132E199F5FD}" type="pres">
      <dgm:prSet presAssocID="{30F8D176-D4E8-43F8-913B-B69347117F08}" presName="hierChild5" presStyleCnt="0"/>
      <dgm:spPr/>
    </dgm:pt>
    <dgm:pt modelId="{A61C0578-6EC0-4623-B441-AAC9E250DF91}" type="pres">
      <dgm:prSet presAssocID="{A69102FE-FAF6-484B-8FDF-E8AAC0E02CD1}" presName="Name17" presStyleLbl="parChTrans1D3" presStyleIdx="3" presStyleCnt="6"/>
      <dgm:spPr/>
      <dgm:t>
        <a:bodyPr/>
        <a:lstStyle/>
        <a:p>
          <a:endParaRPr lang="ru-RU"/>
        </a:p>
      </dgm:t>
    </dgm:pt>
    <dgm:pt modelId="{534D30C5-FA62-4E9A-9294-CAAAB5F29339}" type="pres">
      <dgm:prSet presAssocID="{8BCE9FC2-FE6C-42B1-B98B-9A2125E611FF}" presName="hierRoot3" presStyleCnt="0"/>
      <dgm:spPr/>
    </dgm:pt>
    <dgm:pt modelId="{C8FA9D0A-44F9-43CD-99DD-F5B11D61635F}" type="pres">
      <dgm:prSet presAssocID="{8BCE9FC2-FE6C-42B1-B98B-9A2125E611FF}" presName="composite3" presStyleCnt="0"/>
      <dgm:spPr/>
    </dgm:pt>
    <dgm:pt modelId="{A0D25CE7-9997-40C3-8F7B-30E827E82ADC}" type="pres">
      <dgm:prSet presAssocID="{8BCE9FC2-FE6C-42B1-B98B-9A2125E611FF}" presName="background3" presStyleLbl="node3" presStyleIdx="3" presStyleCnt="6"/>
      <dgm:spPr/>
    </dgm:pt>
    <dgm:pt modelId="{9BF660DA-07CB-4499-A0F0-B76A6195EED3}" type="pres">
      <dgm:prSet presAssocID="{8BCE9FC2-FE6C-42B1-B98B-9A2125E611FF}" presName="text3" presStyleLbl="fgAcc3" presStyleIdx="3" presStyleCnt="6" custScaleX="784826" custScaleY="276273" custLinFactX="-189084" custLinFactY="59077" custLinFactNeighborX="-200000" custLinFactNeighborY="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C59388D-A6E7-4DB6-B0C7-699C1FB771D1}" type="pres">
      <dgm:prSet presAssocID="{8BCE9FC2-FE6C-42B1-B98B-9A2125E611FF}" presName="hierChild4" presStyleCnt="0"/>
      <dgm:spPr/>
    </dgm:pt>
    <dgm:pt modelId="{183418FA-63B0-47E5-B927-D875E0AB4D2C}" type="pres">
      <dgm:prSet presAssocID="{BE6E2A02-5FCC-44C2-91FC-A094BDE7CBB2}" presName="Name23" presStyleLbl="parChTrans1D4" presStyleIdx="3" presStyleCnt="10"/>
      <dgm:spPr/>
      <dgm:t>
        <a:bodyPr/>
        <a:lstStyle/>
        <a:p>
          <a:endParaRPr lang="ru-RU"/>
        </a:p>
      </dgm:t>
    </dgm:pt>
    <dgm:pt modelId="{4A879BC3-02F7-4F46-A4F4-D2B249A3F033}" type="pres">
      <dgm:prSet presAssocID="{2C7E77F0-C30C-4D3A-BBD1-E86797784DB5}" presName="hierRoot4" presStyleCnt="0"/>
      <dgm:spPr/>
    </dgm:pt>
    <dgm:pt modelId="{083F5A82-5AC0-479E-8C82-77D1A0A91256}" type="pres">
      <dgm:prSet presAssocID="{2C7E77F0-C30C-4D3A-BBD1-E86797784DB5}" presName="composite4" presStyleCnt="0"/>
      <dgm:spPr/>
    </dgm:pt>
    <dgm:pt modelId="{CFB117A0-1CB4-4905-BFCA-08145BAF4AC7}" type="pres">
      <dgm:prSet presAssocID="{2C7E77F0-C30C-4D3A-BBD1-E86797784DB5}" presName="background4" presStyleLbl="node4" presStyleIdx="3" presStyleCnt="10"/>
      <dgm:spPr/>
    </dgm:pt>
    <dgm:pt modelId="{A0D50F72-9547-4A0B-A70E-5841FBF11647}" type="pres">
      <dgm:prSet presAssocID="{2C7E77F0-C30C-4D3A-BBD1-E86797784DB5}" presName="text4" presStyleLbl="fgAcc4" presStyleIdx="3" presStyleCnt="10" custScaleX="230314" custScaleY="1619539" custLinFactX="-200000" custLinFactY="442296" custLinFactNeighborX="-275226" custLinFactNeighborY="5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0DEC7E5-8858-4679-95EE-B430CCE8C059}" type="pres">
      <dgm:prSet presAssocID="{2C7E77F0-C30C-4D3A-BBD1-E86797784DB5}" presName="hierChild5" presStyleCnt="0"/>
      <dgm:spPr/>
    </dgm:pt>
    <dgm:pt modelId="{4026DEED-A378-4922-8DD4-494094C8A8DA}" type="pres">
      <dgm:prSet presAssocID="{10FC3913-8C26-45E0-AEEB-69ABAA5BC246}" presName="Name23" presStyleLbl="parChTrans1D4" presStyleIdx="4" presStyleCnt="10"/>
      <dgm:spPr/>
      <dgm:t>
        <a:bodyPr/>
        <a:lstStyle/>
        <a:p>
          <a:endParaRPr lang="ru-RU"/>
        </a:p>
      </dgm:t>
    </dgm:pt>
    <dgm:pt modelId="{68B380DE-7EC6-4647-B298-8D371A612643}" type="pres">
      <dgm:prSet presAssocID="{A132DDCE-E297-49E0-8C54-36CD7601308A}" presName="hierRoot4" presStyleCnt="0"/>
      <dgm:spPr/>
    </dgm:pt>
    <dgm:pt modelId="{878D60E9-27CB-4AC0-A25C-F89758D67794}" type="pres">
      <dgm:prSet presAssocID="{A132DDCE-E297-49E0-8C54-36CD7601308A}" presName="composite4" presStyleCnt="0"/>
      <dgm:spPr/>
    </dgm:pt>
    <dgm:pt modelId="{1D0DAA64-22B6-4A37-AF78-A7F66431FB57}" type="pres">
      <dgm:prSet presAssocID="{A132DDCE-E297-49E0-8C54-36CD7601308A}" presName="background4" presStyleLbl="node4" presStyleIdx="4" presStyleCnt="10"/>
      <dgm:spPr/>
    </dgm:pt>
    <dgm:pt modelId="{94CB8C4D-8246-414C-BA6F-124B71608920}" type="pres">
      <dgm:prSet presAssocID="{A132DDCE-E297-49E0-8C54-36CD7601308A}" presName="text4" presStyleLbl="fgAcc4" presStyleIdx="4" presStyleCnt="10" custScaleX="289819" custScaleY="2000000" custLinFactX="-100000" custLinFactY="300000" custLinFactNeighborX="-171553" custLinFactNeighborY="31070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CE7D085-AD5E-4983-A90A-7884A52BD792}" type="pres">
      <dgm:prSet presAssocID="{A132DDCE-E297-49E0-8C54-36CD7601308A}" presName="hierChild5" presStyleCnt="0"/>
      <dgm:spPr/>
    </dgm:pt>
    <dgm:pt modelId="{1361B1E6-F894-4D8B-B74E-2F791F244E28}" type="pres">
      <dgm:prSet presAssocID="{31266E24-47AC-4605-810A-413529A715DE}" presName="Name17" presStyleLbl="parChTrans1D3" presStyleIdx="4" presStyleCnt="6"/>
      <dgm:spPr/>
      <dgm:t>
        <a:bodyPr/>
        <a:lstStyle/>
        <a:p>
          <a:endParaRPr lang="ru-RU"/>
        </a:p>
      </dgm:t>
    </dgm:pt>
    <dgm:pt modelId="{BB4679BF-E241-44F1-8912-DF9B0C927F9D}" type="pres">
      <dgm:prSet presAssocID="{A72C5D06-0685-4DD9-9D0A-19C66FC33F82}" presName="hierRoot3" presStyleCnt="0"/>
      <dgm:spPr/>
    </dgm:pt>
    <dgm:pt modelId="{0A0E1C2D-ED04-4845-AC99-C7DA2BF16C26}" type="pres">
      <dgm:prSet presAssocID="{A72C5D06-0685-4DD9-9D0A-19C66FC33F82}" presName="composite3" presStyleCnt="0"/>
      <dgm:spPr/>
    </dgm:pt>
    <dgm:pt modelId="{501C9F8C-3EED-4A8B-A74E-F7E94EDB8FA8}" type="pres">
      <dgm:prSet presAssocID="{A72C5D06-0685-4DD9-9D0A-19C66FC33F82}" presName="background3" presStyleLbl="node3" presStyleIdx="4" presStyleCnt="6"/>
      <dgm:spPr/>
    </dgm:pt>
    <dgm:pt modelId="{56D8C80D-1D73-467A-822D-CD6AC1304ADF}" type="pres">
      <dgm:prSet presAssocID="{A72C5D06-0685-4DD9-9D0A-19C66FC33F82}" presName="text3" presStyleLbl="fgAcc3" presStyleIdx="4" presStyleCnt="6" custScaleX="792610" custScaleY="366495" custLinFactX="-100000" custLinFactY="200000" custLinFactNeighborX="-148620" custLinFactNeighborY="2354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42F0756-D2CE-4AE1-9E42-961945013C6E}" type="pres">
      <dgm:prSet presAssocID="{A72C5D06-0685-4DD9-9D0A-19C66FC33F82}" presName="hierChild4" presStyleCnt="0"/>
      <dgm:spPr/>
    </dgm:pt>
    <dgm:pt modelId="{5C6794F6-04AD-4240-B383-0BBBC22E3511}" type="pres">
      <dgm:prSet presAssocID="{D6D9306A-8DBD-4ACF-8C55-784D2805D541}" presName="Name23" presStyleLbl="parChTrans1D4" presStyleIdx="5" presStyleCnt="10"/>
      <dgm:spPr/>
      <dgm:t>
        <a:bodyPr/>
        <a:lstStyle/>
        <a:p>
          <a:endParaRPr lang="ru-RU"/>
        </a:p>
      </dgm:t>
    </dgm:pt>
    <dgm:pt modelId="{72CDDCB1-A5C4-4788-A475-4823D537CBB1}" type="pres">
      <dgm:prSet presAssocID="{8501E3A4-E5A4-4291-8DDF-B705203F5E4C}" presName="hierRoot4" presStyleCnt="0"/>
      <dgm:spPr/>
    </dgm:pt>
    <dgm:pt modelId="{EBE76AAD-EA48-4A13-8DCB-4DDB9858CA76}" type="pres">
      <dgm:prSet presAssocID="{8501E3A4-E5A4-4291-8DDF-B705203F5E4C}" presName="composite4" presStyleCnt="0"/>
      <dgm:spPr/>
    </dgm:pt>
    <dgm:pt modelId="{EBAA970B-2B63-4C24-8E3E-34342A0CDE9C}" type="pres">
      <dgm:prSet presAssocID="{8501E3A4-E5A4-4291-8DDF-B705203F5E4C}" presName="background4" presStyleLbl="node4" presStyleIdx="5" presStyleCnt="10"/>
      <dgm:spPr/>
    </dgm:pt>
    <dgm:pt modelId="{F8C18C23-A166-492F-A20E-B47B178E4CBF}" type="pres">
      <dgm:prSet presAssocID="{8501E3A4-E5A4-4291-8DDF-B705203F5E4C}" presName="text4" presStyleLbl="fgAcc4" presStyleIdx="5" presStyleCnt="10" custScaleX="226556" custScaleY="1780442" custLinFactX="-149118" custLinFactY="341544" custLinFactNeighborX="-200000" custLinFactNeighborY="4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10EBAA4-A3D9-425B-863E-227EB00FA116}" type="pres">
      <dgm:prSet presAssocID="{8501E3A4-E5A4-4291-8DDF-B705203F5E4C}" presName="hierChild5" presStyleCnt="0"/>
      <dgm:spPr/>
    </dgm:pt>
    <dgm:pt modelId="{0D38EDB3-153E-4C53-91A9-67FC2C60173E}" type="pres">
      <dgm:prSet presAssocID="{3FDD49F6-57B3-4080-A802-EB7566FB6743}" presName="Name23" presStyleLbl="parChTrans1D4" presStyleIdx="6" presStyleCnt="10"/>
      <dgm:spPr/>
      <dgm:t>
        <a:bodyPr/>
        <a:lstStyle/>
        <a:p>
          <a:endParaRPr lang="ru-RU"/>
        </a:p>
      </dgm:t>
    </dgm:pt>
    <dgm:pt modelId="{4E5A8823-6C2C-468F-AE0F-4FBB97556FC8}" type="pres">
      <dgm:prSet presAssocID="{B004A9E7-3C6A-46CB-B1C2-8414B5B2D6AB}" presName="hierRoot4" presStyleCnt="0"/>
      <dgm:spPr/>
    </dgm:pt>
    <dgm:pt modelId="{9B8B71BC-C21D-4885-8C21-4DEBA86C4866}" type="pres">
      <dgm:prSet presAssocID="{B004A9E7-3C6A-46CB-B1C2-8414B5B2D6AB}" presName="composite4" presStyleCnt="0"/>
      <dgm:spPr/>
    </dgm:pt>
    <dgm:pt modelId="{350C9795-916E-4541-8065-C3FFAD289167}" type="pres">
      <dgm:prSet presAssocID="{B004A9E7-3C6A-46CB-B1C2-8414B5B2D6AB}" presName="background4" presStyleLbl="node4" presStyleIdx="6" presStyleCnt="10"/>
      <dgm:spPr/>
    </dgm:pt>
    <dgm:pt modelId="{25BA72DA-E040-4F25-B6B7-E22299CAEF9A}" type="pres">
      <dgm:prSet presAssocID="{B004A9E7-3C6A-46CB-B1C2-8414B5B2D6AB}" presName="text4" presStyleLbl="fgAcc4" presStyleIdx="6" presStyleCnt="10" custScaleX="272650" custScaleY="1860326" custLinFactX="-6594" custLinFactY="300000" custLinFactNeighborX="-100000" custLinFactNeighborY="38628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6D9ACDD-CED9-4620-AC60-63052128E42B}" type="pres">
      <dgm:prSet presAssocID="{B004A9E7-3C6A-46CB-B1C2-8414B5B2D6AB}" presName="hierChild5" presStyleCnt="0"/>
      <dgm:spPr/>
    </dgm:pt>
    <dgm:pt modelId="{E276B60A-A48F-484E-B343-1839DF1349B6}" type="pres">
      <dgm:prSet presAssocID="{27381CCA-0021-401E-B1B9-F7AF1981F9D0}" presName="Name17" presStyleLbl="parChTrans1D3" presStyleIdx="5" presStyleCnt="6"/>
      <dgm:spPr/>
      <dgm:t>
        <a:bodyPr/>
        <a:lstStyle/>
        <a:p>
          <a:endParaRPr lang="ru-RU"/>
        </a:p>
      </dgm:t>
    </dgm:pt>
    <dgm:pt modelId="{16ADF3C8-5D24-49C2-BBE3-D9E33EC8BCE6}" type="pres">
      <dgm:prSet presAssocID="{E0E5E90B-2E1B-4C1B-951A-C5E7A90074D7}" presName="hierRoot3" presStyleCnt="0"/>
      <dgm:spPr/>
    </dgm:pt>
    <dgm:pt modelId="{2473DBE1-8860-4D81-95C0-59DACAEED4CA}" type="pres">
      <dgm:prSet presAssocID="{E0E5E90B-2E1B-4C1B-951A-C5E7A90074D7}" presName="composite3" presStyleCnt="0"/>
      <dgm:spPr/>
    </dgm:pt>
    <dgm:pt modelId="{5C9FA80F-F16F-40F3-9C69-F521AC8125DA}" type="pres">
      <dgm:prSet presAssocID="{E0E5E90B-2E1B-4C1B-951A-C5E7A90074D7}" presName="background3" presStyleLbl="node3" presStyleIdx="5" presStyleCnt="6"/>
      <dgm:spPr/>
    </dgm:pt>
    <dgm:pt modelId="{2F825E45-0FAB-4726-BEB7-984E6529C3C7}" type="pres">
      <dgm:prSet presAssocID="{E0E5E90B-2E1B-4C1B-951A-C5E7A90074D7}" presName="text3" presStyleLbl="fgAcc3" presStyleIdx="5" presStyleCnt="6" custScaleX="654990" custScaleY="504236" custLinFactY="-259363" custLinFactNeighborX="1101" custLinFactNeighborY="-3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FEBC0FF-7DAB-401F-AC86-02D242BB9397}" type="pres">
      <dgm:prSet presAssocID="{E0E5E90B-2E1B-4C1B-951A-C5E7A90074D7}" presName="hierChild4" presStyleCnt="0"/>
      <dgm:spPr/>
    </dgm:pt>
    <dgm:pt modelId="{A7FD92FF-368C-43DD-8D2D-8DDD9B2B0AB1}" type="pres">
      <dgm:prSet presAssocID="{9D769C33-C607-4B52-AA80-F2B37269632F}" presName="Name23" presStyleLbl="parChTrans1D4" presStyleIdx="7" presStyleCnt="10"/>
      <dgm:spPr/>
      <dgm:t>
        <a:bodyPr/>
        <a:lstStyle/>
        <a:p>
          <a:endParaRPr lang="ru-RU"/>
        </a:p>
      </dgm:t>
    </dgm:pt>
    <dgm:pt modelId="{61E221EB-2422-451C-95FA-D440BD5FC754}" type="pres">
      <dgm:prSet presAssocID="{5C580C5B-3255-4EF2-82A0-64D80D9FAA4B}" presName="hierRoot4" presStyleCnt="0"/>
      <dgm:spPr/>
    </dgm:pt>
    <dgm:pt modelId="{1EE7228E-94C0-4329-BBD7-15ADA7D45BA2}" type="pres">
      <dgm:prSet presAssocID="{5C580C5B-3255-4EF2-82A0-64D80D9FAA4B}" presName="composite4" presStyleCnt="0"/>
      <dgm:spPr/>
    </dgm:pt>
    <dgm:pt modelId="{9F6664D5-92E4-4162-A49B-46705C52CF2D}" type="pres">
      <dgm:prSet presAssocID="{5C580C5B-3255-4EF2-82A0-64D80D9FAA4B}" presName="background4" presStyleLbl="node4" presStyleIdx="7" presStyleCnt="10"/>
      <dgm:spPr/>
    </dgm:pt>
    <dgm:pt modelId="{E84617A4-72B9-40CD-BF67-653F9CBFB738}" type="pres">
      <dgm:prSet presAssocID="{5C580C5B-3255-4EF2-82A0-64D80D9FAA4B}" presName="text4" presStyleLbl="fgAcc4" presStyleIdx="7" presStyleCnt="10" custScaleX="250215" custScaleY="2000000" custLinFactX="-85673" custLinFactY="300000" custLinFactNeighborX="-100000" custLinFactNeighborY="35906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6614E3F-55E3-4FFF-815A-FDFFD783B569}" type="pres">
      <dgm:prSet presAssocID="{5C580C5B-3255-4EF2-82A0-64D80D9FAA4B}" presName="hierChild5" presStyleCnt="0"/>
      <dgm:spPr/>
    </dgm:pt>
    <dgm:pt modelId="{F6D04059-344E-4233-BF1B-0856FAFF13C4}" type="pres">
      <dgm:prSet presAssocID="{292DD109-528A-4354-B2EA-901DF817A87F}" presName="Name23" presStyleLbl="parChTrans1D4" presStyleIdx="8" presStyleCnt="10"/>
      <dgm:spPr/>
      <dgm:t>
        <a:bodyPr/>
        <a:lstStyle/>
        <a:p>
          <a:endParaRPr lang="ru-RU"/>
        </a:p>
      </dgm:t>
    </dgm:pt>
    <dgm:pt modelId="{70CDFCBE-E968-4413-B25F-37F3C2D313CC}" type="pres">
      <dgm:prSet presAssocID="{D2BB4B52-4585-4CF4-A672-02648ECCB3E2}" presName="hierRoot4" presStyleCnt="0"/>
      <dgm:spPr/>
    </dgm:pt>
    <dgm:pt modelId="{AF4AB444-4288-47BE-8548-D199F3B80094}" type="pres">
      <dgm:prSet presAssocID="{D2BB4B52-4585-4CF4-A672-02648ECCB3E2}" presName="composite4" presStyleCnt="0"/>
      <dgm:spPr/>
    </dgm:pt>
    <dgm:pt modelId="{10FE48CD-B0FF-47A7-926D-0B80AE997095}" type="pres">
      <dgm:prSet presAssocID="{D2BB4B52-4585-4CF4-A672-02648ECCB3E2}" presName="background4" presStyleLbl="node4" presStyleIdx="8" presStyleCnt="10"/>
      <dgm:spPr/>
    </dgm:pt>
    <dgm:pt modelId="{7242D230-C4E2-4C50-A3B1-2BF2B01177D0}" type="pres">
      <dgm:prSet presAssocID="{D2BB4B52-4585-4CF4-A672-02648ECCB3E2}" presName="text4" presStyleLbl="fgAcc4" presStyleIdx="8" presStyleCnt="10" custFlipHor="1" custScaleX="166112" custScaleY="1868165" custLinFactY="-256753" custLinFactNeighborX="-72087" custLinFactNeighborY="-3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A6C04CA-8163-49D1-842C-F4C74A65971F}" type="pres">
      <dgm:prSet presAssocID="{D2BB4B52-4585-4CF4-A672-02648ECCB3E2}" presName="hierChild5" presStyleCnt="0"/>
      <dgm:spPr/>
    </dgm:pt>
    <dgm:pt modelId="{A5FC53E7-AED4-45B4-A265-748B75D1A24A}" type="pres">
      <dgm:prSet presAssocID="{F170E98D-C06D-46D9-972F-C0485D3B4CB5}" presName="Name23" presStyleLbl="parChTrans1D4" presStyleIdx="9" presStyleCnt="10"/>
      <dgm:spPr/>
      <dgm:t>
        <a:bodyPr/>
        <a:lstStyle/>
        <a:p>
          <a:endParaRPr lang="ru-RU"/>
        </a:p>
      </dgm:t>
    </dgm:pt>
    <dgm:pt modelId="{FBBE6AB1-F8D9-414D-B27E-9CE306183E01}" type="pres">
      <dgm:prSet presAssocID="{98AF7F50-2B4E-4FB2-B53D-73E47643BA7E}" presName="hierRoot4" presStyleCnt="0"/>
      <dgm:spPr/>
    </dgm:pt>
    <dgm:pt modelId="{4C676B1F-2816-48BE-A3CF-94CBB20FC649}" type="pres">
      <dgm:prSet presAssocID="{98AF7F50-2B4E-4FB2-B53D-73E47643BA7E}" presName="composite4" presStyleCnt="0"/>
      <dgm:spPr/>
    </dgm:pt>
    <dgm:pt modelId="{911B1B24-5C5C-4907-98B7-E162BE0511F3}" type="pres">
      <dgm:prSet presAssocID="{98AF7F50-2B4E-4FB2-B53D-73E47643BA7E}" presName="background4" presStyleLbl="node4" presStyleIdx="9" presStyleCnt="10"/>
      <dgm:spPr/>
    </dgm:pt>
    <dgm:pt modelId="{DB5CC323-A580-45AB-A215-E2DC1CB41CD3}" type="pres">
      <dgm:prSet presAssocID="{98AF7F50-2B4E-4FB2-B53D-73E47643BA7E}" presName="text4" presStyleLbl="fgAcc4" presStyleIdx="9" presStyleCnt="10" custScaleX="195126" custScaleY="2000000" custLinFactY="400000" custLinFactNeighborX="647" custLinFactNeighborY="41437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453998B-D032-4928-ADB0-69C726861312}" type="pres">
      <dgm:prSet presAssocID="{98AF7F50-2B4E-4FB2-B53D-73E47643BA7E}" presName="hierChild5" presStyleCnt="0"/>
      <dgm:spPr/>
    </dgm:pt>
  </dgm:ptLst>
  <dgm:cxnLst>
    <dgm:cxn modelId="{3DF55425-A2F0-49EA-AEFD-86DCCA91F02B}" type="presOf" srcId="{D7A9C92C-4221-41EE-BC91-A16294CF5B25}" destId="{6F02CB44-7092-4A39-89EE-56A178291837}" srcOrd="0" destOrd="0" presId="urn:microsoft.com/office/officeart/2005/8/layout/hierarchy1"/>
    <dgm:cxn modelId="{98646350-1C6F-4849-8E5B-C589E16EF8F3}" type="presOf" srcId="{31266E24-47AC-4605-810A-413529A715DE}" destId="{1361B1E6-F894-4D8B-B74E-2F791F244E28}" srcOrd="0" destOrd="0" presId="urn:microsoft.com/office/officeart/2005/8/layout/hierarchy1"/>
    <dgm:cxn modelId="{89474E18-E608-4C5F-98F7-20EF4DC5EEA0}" type="presOf" srcId="{30F8D176-D4E8-43F8-913B-B69347117F08}" destId="{F1A4A4AD-E57E-4C30-ADB6-C8D44A4EC294}" srcOrd="0" destOrd="0" presId="urn:microsoft.com/office/officeart/2005/8/layout/hierarchy1"/>
    <dgm:cxn modelId="{D52D6146-E665-45DE-AA26-6A4DF6E7AC84}" srcId="{E0E5E90B-2E1B-4C1B-951A-C5E7A90074D7}" destId="{98AF7F50-2B4E-4FB2-B53D-73E47643BA7E}" srcOrd="2" destOrd="0" parTransId="{F170E98D-C06D-46D9-972F-C0485D3B4CB5}" sibTransId="{264FA3FA-6708-47F1-B468-5D0A4B9200CB}"/>
    <dgm:cxn modelId="{7679C07C-F29B-4D4D-91A6-ADEFBD9FB490}" type="presOf" srcId="{4834508B-791C-4364-9475-00ECE588D34A}" destId="{7AE4C0A3-EF01-45A0-BE4E-C3D519E80E58}" srcOrd="0" destOrd="0" presId="urn:microsoft.com/office/officeart/2005/8/layout/hierarchy1"/>
    <dgm:cxn modelId="{7FFCCA0D-41A4-4498-BCB0-897FD26C160C}" type="presOf" srcId="{9D769C33-C607-4B52-AA80-F2B37269632F}" destId="{A7FD92FF-368C-43DD-8D2D-8DDD9B2B0AB1}" srcOrd="0" destOrd="0" presId="urn:microsoft.com/office/officeart/2005/8/layout/hierarchy1"/>
    <dgm:cxn modelId="{7714EE00-68DE-480D-928E-F18F1B777167}" srcId="{8BCE9FC2-FE6C-42B1-B98B-9A2125E611FF}" destId="{2C7E77F0-C30C-4D3A-BBD1-E86797784DB5}" srcOrd="0" destOrd="0" parTransId="{BE6E2A02-5FCC-44C2-91FC-A094BDE7CBB2}" sibTransId="{2E389A21-21EF-4B90-8935-94971CDC11A2}"/>
    <dgm:cxn modelId="{A3E6673B-F7DE-453E-BF1D-9F3DBA8DBDCD}" type="presOf" srcId="{21D0E65C-553C-4920-94AA-2A98FC969B0C}" destId="{2BDB5F91-024B-4BD8-9673-46B32BA2EA70}" srcOrd="0" destOrd="0" presId="urn:microsoft.com/office/officeart/2005/8/layout/hierarchy1"/>
    <dgm:cxn modelId="{F3E47D51-E066-4F89-9C71-5DF2F9355039}" srcId="{21D0E65C-553C-4920-94AA-2A98FC969B0C}" destId="{8BCE9FC2-FE6C-42B1-B98B-9A2125E611FF}" srcOrd="1" destOrd="0" parTransId="{A69102FE-FAF6-484B-8FDF-E8AAC0E02CD1}" sibTransId="{79633D73-1B71-4E4A-8E16-B1FB85591C04}"/>
    <dgm:cxn modelId="{C673840A-B333-4115-9295-3AA4AA232156}" srcId="{5E5F7E92-B8F6-4276-816C-5D5EECDCC1FE}" destId="{D7A9C92C-4221-41EE-BC91-A16294CF5B25}" srcOrd="0" destOrd="0" parTransId="{5F564346-158B-4864-8F01-911A468EBDFA}" sibTransId="{82E09A9F-4DBF-4038-B0BD-7EA4A385A2FA}"/>
    <dgm:cxn modelId="{2AEA1C81-9491-4E10-BED4-33829870D278}" type="presOf" srcId="{2787C459-DD8D-413A-B555-4C1942300FB9}" destId="{5E0D40C1-258B-4ADA-B05C-D7CBD32E8F80}" srcOrd="0" destOrd="0" presId="urn:microsoft.com/office/officeart/2005/8/layout/hierarchy1"/>
    <dgm:cxn modelId="{AA4541B7-BFE2-438B-9E58-C3FB84B6CF4B}" type="presOf" srcId="{D24A00B2-6580-4338-85E4-506EA516CED1}" destId="{C0B244B8-5EEB-42A7-A219-CBEEB87063A3}" srcOrd="0" destOrd="0" presId="urn:microsoft.com/office/officeart/2005/8/layout/hierarchy1"/>
    <dgm:cxn modelId="{DE93BC1A-512B-4FD0-8397-0D98AC597AD7}" type="presOf" srcId="{98AF7F50-2B4E-4FB2-B53D-73E47643BA7E}" destId="{DB5CC323-A580-45AB-A215-E2DC1CB41CD3}" srcOrd="0" destOrd="0" presId="urn:microsoft.com/office/officeart/2005/8/layout/hierarchy1"/>
    <dgm:cxn modelId="{C67B669C-BA24-4304-8CEE-C1AB362C34AA}" type="presOf" srcId="{2C7E77F0-C30C-4D3A-BBD1-E86797784DB5}" destId="{A0D50F72-9547-4A0B-A70E-5841FBF11647}" srcOrd="0" destOrd="0" presId="urn:microsoft.com/office/officeart/2005/8/layout/hierarchy1"/>
    <dgm:cxn modelId="{813961FE-6B9D-45FF-A3DA-E98600253EE6}" srcId="{A4FE4821-10CD-43D8-8809-7915F83BE130}" destId="{8A9DCE38-B4F0-4FE9-8334-4C744531AA55}" srcOrd="0" destOrd="0" parTransId="{D76CCB0F-DDA9-492B-BF07-7F2C81D22600}" sibTransId="{6A895B9A-F017-4015-9F95-C0715BE60E30}"/>
    <dgm:cxn modelId="{A2F5FDD0-D945-47D4-A827-0E7B1DEA5097}" type="presOf" srcId="{10FC3913-8C26-45E0-AEEB-69ABAA5BC246}" destId="{4026DEED-A378-4922-8DD4-494094C8A8DA}" srcOrd="0" destOrd="0" presId="urn:microsoft.com/office/officeart/2005/8/layout/hierarchy1"/>
    <dgm:cxn modelId="{2F25E115-53CD-4777-B169-E0A269230115}" type="presOf" srcId="{17659BAC-8C76-40C7-8476-B6AB11A209A3}" destId="{4228BCF2-9CA4-42DA-BFCD-A5A908CAAAD3}" srcOrd="0" destOrd="0" presId="urn:microsoft.com/office/officeart/2005/8/layout/hierarchy1"/>
    <dgm:cxn modelId="{B734E0AF-33DC-4F99-92E1-0A025268D502}" type="presOf" srcId="{E0E5E90B-2E1B-4C1B-951A-C5E7A90074D7}" destId="{2F825E45-0FAB-4726-BEB7-984E6529C3C7}" srcOrd="0" destOrd="0" presId="urn:microsoft.com/office/officeart/2005/8/layout/hierarchy1"/>
    <dgm:cxn modelId="{243B0F1E-A0B7-46B4-AC78-BDC7D8D27D17}" srcId="{17659BAC-8C76-40C7-8476-B6AB11A209A3}" destId="{D24A00B2-6580-4338-85E4-506EA516CED1}" srcOrd="0" destOrd="0" parTransId="{0B369D7F-07FD-4A4E-A3F3-A46937C83A89}" sibTransId="{0927B640-5B78-4CBC-AFE1-3EF06B17E018}"/>
    <dgm:cxn modelId="{9F8C74D6-15E4-46E7-8337-AB52DE1C38C7}" type="presOf" srcId="{A4FE4821-10CD-43D8-8809-7915F83BE130}" destId="{B24A85D0-4DE4-4FC6-9155-3834368B36D9}" srcOrd="0" destOrd="0" presId="urn:microsoft.com/office/officeart/2005/8/layout/hierarchy1"/>
    <dgm:cxn modelId="{0C710E11-1DF4-4C32-A6A0-0E5382A11440}" type="presOf" srcId="{A8560866-F1DE-4C1B-9F97-0B7A8B1A39D8}" destId="{35F33398-D728-4F44-AD29-15273BDFC0AC}" srcOrd="0" destOrd="0" presId="urn:microsoft.com/office/officeart/2005/8/layout/hierarchy1"/>
    <dgm:cxn modelId="{BA9C295B-6364-44A2-BBEA-93B90171216D}" type="presOf" srcId="{292DD109-528A-4354-B2EA-901DF817A87F}" destId="{F6D04059-344E-4233-BF1B-0856FAFF13C4}" srcOrd="0" destOrd="0" presId="urn:microsoft.com/office/officeart/2005/8/layout/hierarchy1"/>
    <dgm:cxn modelId="{32120217-E50B-4051-AC4D-A655BAF26BFE}" type="presOf" srcId="{5E5F7E92-B8F6-4276-816C-5D5EECDCC1FE}" destId="{B2FBF896-77C0-455E-BFFD-0E46DBB282BC}" srcOrd="0" destOrd="0" presId="urn:microsoft.com/office/officeart/2005/8/layout/hierarchy1"/>
    <dgm:cxn modelId="{B049F6CC-92E6-4103-89B4-74D3ED8CACB8}" srcId="{21D0E65C-553C-4920-94AA-2A98FC969B0C}" destId="{A72C5D06-0685-4DD9-9D0A-19C66FC33F82}" srcOrd="2" destOrd="0" parTransId="{31266E24-47AC-4605-810A-413529A715DE}" sibTransId="{37CCD695-CCE0-43FA-97C6-809BBF4AEF71}"/>
    <dgm:cxn modelId="{7F563158-D8AF-4EE6-813C-54A6327C4600}" type="presOf" srcId="{B004A9E7-3C6A-46CB-B1C2-8414B5B2D6AB}" destId="{25BA72DA-E040-4F25-B6B7-E22299CAEF9A}" srcOrd="0" destOrd="0" presId="urn:microsoft.com/office/officeart/2005/8/layout/hierarchy1"/>
    <dgm:cxn modelId="{02A9F1BF-A132-4A05-BC19-63C41888FC5A}" type="presOf" srcId="{D6D9306A-8DBD-4ACF-8C55-784D2805D541}" destId="{5C6794F6-04AD-4240-B383-0BBBC22E3511}" srcOrd="0" destOrd="0" presId="urn:microsoft.com/office/officeart/2005/8/layout/hierarchy1"/>
    <dgm:cxn modelId="{85C29681-F56E-43B9-94F5-C25040E95ABE}" srcId="{A4FE4821-10CD-43D8-8809-7915F83BE130}" destId="{7B6CD895-6C4C-4BFB-BE06-596D63EBF20F}" srcOrd="1" destOrd="0" parTransId="{8A66175B-F96B-41A6-97AB-C083884150F3}" sibTransId="{A384CFCB-3275-44EB-BBE7-0DEB6DD888DB}"/>
    <dgm:cxn modelId="{955482A2-6B67-4642-B1C8-7BEDA1CCC6C6}" type="presOf" srcId="{0157BB08-3746-4CEB-A869-62B27EBD5F8C}" destId="{6B880E60-6BDC-4A12-94BB-06B417C8199D}" srcOrd="0" destOrd="0" presId="urn:microsoft.com/office/officeart/2005/8/layout/hierarchy1"/>
    <dgm:cxn modelId="{AFA2F84C-0040-42C5-AF3E-2A9CC158B9A8}" srcId="{D24A00B2-6580-4338-85E4-506EA516CED1}" destId="{5E5F7E92-B8F6-4276-816C-5D5EECDCC1FE}" srcOrd="0" destOrd="0" parTransId="{4834508B-791C-4364-9475-00ECE588D34A}" sibTransId="{650EE574-4B5D-4A0F-A86F-D99EEE30C970}"/>
    <dgm:cxn modelId="{9672558C-6EF0-45C9-8E66-E90808274EBA}" type="presOf" srcId="{8BCE9FC2-FE6C-42B1-B98B-9A2125E611FF}" destId="{9BF660DA-07CB-4499-A0F0-B76A6195EED3}" srcOrd="0" destOrd="0" presId="urn:microsoft.com/office/officeart/2005/8/layout/hierarchy1"/>
    <dgm:cxn modelId="{8FC207EC-ED30-418F-8C36-9B59649B6FFB}" srcId="{21D0E65C-553C-4920-94AA-2A98FC969B0C}" destId="{E0E5E90B-2E1B-4C1B-951A-C5E7A90074D7}" srcOrd="3" destOrd="0" parTransId="{27381CCA-0021-401E-B1B9-F7AF1981F9D0}" sibTransId="{128BC4A4-F666-4A6B-9CDB-43E9602F1740}"/>
    <dgm:cxn modelId="{E9E0167F-EC18-451C-8512-631B5C982406}" srcId="{E0E5E90B-2E1B-4C1B-951A-C5E7A90074D7}" destId="{5C580C5B-3255-4EF2-82A0-64D80D9FAA4B}" srcOrd="0" destOrd="0" parTransId="{9D769C33-C607-4B52-AA80-F2B37269632F}" sibTransId="{63495A6F-FFDC-4B88-B6AC-22F849C15240}"/>
    <dgm:cxn modelId="{BA580BE7-E8E6-4645-A474-B7EE1C4EC6EA}" type="presOf" srcId="{A72C5D06-0685-4DD9-9D0A-19C66FC33F82}" destId="{56D8C80D-1D73-467A-822D-CD6AC1304ADF}" srcOrd="0" destOrd="0" presId="urn:microsoft.com/office/officeart/2005/8/layout/hierarchy1"/>
    <dgm:cxn modelId="{D7074F86-27FF-486E-89D6-0D3E08A0B646}" type="presOf" srcId="{BE6E2A02-5FCC-44C2-91FC-A094BDE7CBB2}" destId="{183418FA-63B0-47E5-B927-D875E0AB4D2C}" srcOrd="0" destOrd="0" presId="urn:microsoft.com/office/officeart/2005/8/layout/hierarchy1"/>
    <dgm:cxn modelId="{467B5E96-7841-46BB-94D2-9C423D127E3D}" type="presOf" srcId="{D2BB4B52-4585-4CF4-A672-02648ECCB3E2}" destId="{7242D230-C4E2-4C50-A3B1-2BF2B01177D0}" srcOrd="0" destOrd="0" presId="urn:microsoft.com/office/officeart/2005/8/layout/hierarchy1"/>
    <dgm:cxn modelId="{8E9A7F93-8B9B-4CBE-ABCB-E62D806C8300}" type="presOf" srcId="{5F564346-158B-4864-8F01-911A468EBDFA}" destId="{DCBD63F2-6A04-464F-90A3-F705A19A505C}" srcOrd="0" destOrd="0" presId="urn:microsoft.com/office/officeart/2005/8/layout/hierarchy1"/>
    <dgm:cxn modelId="{34C05FA6-1C53-40EA-85B6-A7092C579188}" type="presOf" srcId="{AC5BC25D-E2BE-451E-AF06-732ED352E42A}" destId="{FEABF796-E00A-4B88-B77A-EB26B242DAC9}" srcOrd="0" destOrd="0" presId="urn:microsoft.com/office/officeart/2005/8/layout/hierarchy1"/>
    <dgm:cxn modelId="{1CBEE7F8-181B-4B44-B9FE-C8165356F0FC}" srcId="{D24A00B2-6580-4338-85E4-506EA516CED1}" destId="{21D0E65C-553C-4920-94AA-2A98FC969B0C}" srcOrd="1" destOrd="0" parTransId="{A8560866-F1DE-4C1B-9F97-0B7A8B1A39D8}" sibTransId="{343FEC68-5554-483F-8DF8-6BCB2261C1E5}"/>
    <dgm:cxn modelId="{67B68B2A-45EA-4327-8A79-A058723DE735}" type="presOf" srcId="{F170E98D-C06D-46D9-972F-C0485D3B4CB5}" destId="{A5FC53E7-AED4-45B4-A265-748B75D1A24A}" srcOrd="0" destOrd="0" presId="urn:microsoft.com/office/officeart/2005/8/layout/hierarchy1"/>
    <dgm:cxn modelId="{E1D4E2CC-78AC-4E21-A50D-A14A38733ED4}" srcId="{5E5F7E92-B8F6-4276-816C-5D5EECDCC1FE}" destId="{0157BB08-3746-4CEB-A869-62B27EBD5F8C}" srcOrd="1" destOrd="0" parTransId="{3811BF21-9666-4CC0-8B54-7FDE24B66D28}" sibTransId="{ECCDCF1B-5E68-4917-872E-FDCE21D33123}"/>
    <dgm:cxn modelId="{46FC1FFA-1952-4F73-84C2-C1033254FC37}" srcId="{8BCE9FC2-FE6C-42B1-B98B-9A2125E611FF}" destId="{A132DDCE-E297-49E0-8C54-36CD7601308A}" srcOrd="1" destOrd="0" parTransId="{10FC3913-8C26-45E0-AEEB-69ABAA5BC246}" sibTransId="{35CAFC43-4B6E-4376-8E9C-45BA72CE5D5E}"/>
    <dgm:cxn modelId="{DCCD0EB4-74EA-4531-AF2F-FADD0538E259}" type="presOf" srcId="{3811BF21-9666-4CC0-8B54-7FDE24B66D28}" destId="{F09DBB0C-E9F8-4B3F-9E1F-13EFD507BB5B}" srcOrd="0" destOrd="0" presId="urn:microsoft.com/office/officeart/2005/8/layout/hierarchy1"/>
    <dgm:cxn modelId="{A0E29E8C-3F19-4FC8-81CC-B1A01F14E5CE}" srcId="{A72C5D06-0685-4DD9-9D0A-19C66FC33F82}" destId="{8501E3A4-E5A4-4291-8DDF-B705203F5E4C}" srcOrd="0" destOrd="0" parTransId="{D6D9306A-8DBD-4ACF-8C55-784D2805D541}" sibTransId="{2564B383-82C7-4691-9D5F-D7D65EB485AC}"/>
    <dgm:cxn modelId="{70B7E41D-6324-4C78-AB3E-686B5553CC80}" srcId="{A4FE4821-10CD-43D8-8809-7915F83BE130}" destId="{30F8D176-D4E8-43F8-913B-B69347117F08}" srcOrd="2" destOrd="0" parTransId="{2787C459-DD8D-413A-B555-4C1942300FB9}" sibTransId="{5D7EC7D4-E7A3-4EB7-8D31-7F580EA46785}"/>
    <dgm:cxn modelId="{A70DD094-577E-483F-A64A-D2228ABBDD5C}" srcId="{A72C5D06-0685-4DD9-9D0A-19C66FC33F82}" destId="{B004A9E7-3C6A-46CB-B1C2-8414B5B2D6AB}" srcOrd="1" destOrd="0" parTransId="{3FDD49F6-57B3-4080-A802-EB7566FB6743}" sibTransId="{EFE1D277-9AD1-4537-AB6F-13DBE5752489}"/>
    <dgm:cxn modelId="{A0836247-BDC9-4AB7-A6CB-CAD99718E3FE}" type="presOf" srcId="{5C580C5B-3255-4EF2-82A0-64D80D9FAA4B}" destId="{E84617A4-72B9-40CD-BF67-653F9CBFB738}" srcOrd="0" destOrd="0" presId="urn:microsoft.com/office/officeart/2005/8/layout/hierarchy1"/>
    <dgm:cxn modelId="{DA0F7A02-53CE-46BA-8C46-B08A589178EB}" type="presOf" srcId="{8A9DCE38-B4F0-4FE9-8334-4C744531AA55}" destId="{3C1F3D0E-B432-413C-A35F-332AA50E659F}" srcOrd="0" destOrd="0" presId="urn:microsoft.com/office/officeart/2005/8/layout/hierarchy1"/>
    <dgm:cxn modelId="{5C65E3DB-286C-47B9-A7B8-D891B1D4D41F}" type="presOf" srcId="{A132DDCE-E297-49E0-8C54-36CD7601308A}" destId="{94CB8C4D-8246-414C-BA6F-124B71608920}" srcOrd="0" destOrd="0" presId="urn:microsoft.com/office/officeart/2005/8/layout/hierarchy1"/>
    <dgm:cxn modelId="{5C09C0F6-3A11-4A6A-82F6-85818C204E54}" type="presOf" srcId="{A69102FE-FAF6-484B-8FDF-E8AAC0E02CD1}" destId="{A61C0578-6EC0-4623-B441-AAC9E250DF91}" srcOrd="0" destOrd="0" presId="urn:microsoft.com/office/officeart/2005/8/layout/hierarchy1"/>
    <dgm:cxn modelId="{79DA9A1B-5B5C-4DA5-B5B7-0BF34D45D11E}" type="presOf" srcId="{8501E3A4-E5A4-4291-8DDF-B705203F5E4C}" destId="{F8C18C23-A166-492F-A20E-B47B178E4CBF}" srcOrd="0" destOrd="0" presId="urn:microsoft.com/office/officeart/2005/8/layout/hierarchy1"/>
    <dgm:cxn modelId="{AC77819E-FA04-407D-89B0-44D433820995}" srcId="{21D0E65C-553C-4920-94AA-2A98FC969B0C}" destId="{A4FE4821-10CD-43D8-8809-7915F83BE130}" srcOrd="0" destOrd="0" parTransId="{AC5BC25D-E2BE-451E-AF06-732ED352E42A}" sibTransId="{7A83FDDE-635D-4755-AFE2-CE539399DF9B}"/>
    <dgm:cxn modelId="{485F99C7-43BA-4816-83D1-1CD452DD0BA6}" type="presOf" srcId="{3FDD49F6-57B3-4080-A802-EB7566FB6743}" destId="{0D38EDB3-153E-4C53-91A9-67FC2C60173E}" srcOrd="0" destOrd="0" presId="urn:microsoft.com/office/officeart/2005/8/layout/hierarchy1"/>
    <dgm:cxn modelId="{2DA77EF8-739F-4D11-8F03-2C412ACD27E7}" type="presOf" srcId="{8A66175B-F96B-41A6-97AB-C083884150F3}" destId="{7E61B22A-85AA-4787-89AF-F60BB6A913B0}" srcOrd="0" destOrd="0" presId="urn:microsoft.com/office/officeart/2005/8/layout/hierarchy1"/>
    <dgm:cxn modelId="{43D84C86-8912-4441-A056-7FC7A4E3CAC3}" srcId="{E0E5E90B-2E1B-4C1B-951A-C5E7A90074D7}" destId="{D2BB4B52-4585-4CF4-A672-02648ECCB3E2}" srcOrd="1" destOrd="0" parTransId="{292DD109-528A-4354-B2EA-901DF817A87F}" sibTransId="{65794D90-AC05-422F-BDD3-C077A095CA69}"/>
    <dgm:cxn modelId="{795F7281-9088-401F-9591-2C6AFF4768B0}" type="presOf" srcId="{D76CCB0F-DDA9-492B-BF07-7F2C81D22600}" destId="{4232353B-3DFB-4ABF-AC45-7F432D9121F2}" srcOrd="0" destOrd="0" presId="urn:microsoft.com/office/officeart/2005/8/layout/hierarchy1"/>
    <dgm:cxn modelId="{96315ECF-ADE3-47AB-9B23-E2BF7BCC43AD}" type="presOf" srcId="{27381CCA-0021-401E-B1B9-F7AF1981F9D0}" destId="{E276B60A-A48F-484E-B343-1839DF1349B6}" srcOrd="0" destOrd="0" presId="urn:microsoft.com/office/officeart/2005/8/layout/hierarchy1"/>
    <dgm:cxn modelId="{6049FC57-4E4C-496C-BF32-732875050BC5}" type="presOf" srcId="{7B6CD895-6C4C-4BFB-BE06-596D63EBF20F}" destId="{C11EFAE1-92B3-4F93-9F16-7C4C86B15BB3}" srcOrd="0" destOrd="0" presId="urn:microsoft.com/office/officeart/2005/8/layout/hierarchy1"/>
    <dgm:cxn modelId="{12EEFE23-D4E4-4911-8CC5-29B87F9F76DD}" type="presParOf" srcId="{4228BCF2-9CA4-42DA-BFCD-A5A908CAAAD3}" destId="{FEE3C0EE-6282-4B6C-AD55-0F17F4927D28}" srcOrd="0" destOrd="0" presId="urn:microsoft.com/office/officeart/2005/8/layout/hierarchy1"/>
    <dgm:cxn modelId="{59156C0A-AA3D-42C3-974B-3E2308B8F063}" type="presParOf" srcId="{FEE3C0EE-6282-4B6C-AD55-0F17F4927D28}" destId="{7C3B4FAD-3629-40F7-8A00-E3D2FB11F2C5}" srcOrd="0" destOrd="0" presId="urn:microsoft.com/office/officeart/2005/8/layout/hierarchy1"/>
    <dgm:cxn modelId="{EADF18A5-2E48-46FF-A078-93E58FA38499}" type="presParOf" srcId="{7C3B4FAD-3629-40F7-8A00-E3D2FB11F2C5}" destId="{260BB673-70FC-427E-89C2-0F47BF454E14}" srcOrd="0" destOrd="0" presId="urn:microsoft.com/office/officeart/2005/8/layout/hierarchy1"/>
    <dgm:cxn modelId="{8271382A-AADF-4A3A-9206-DC0DF331BFA6}" type="presParOf" srcId="{7C3B4FAD-3629-40F7-8A00-E3D2FB11F2C5}" destId="{C0B244B8-5EEB-42A7-A219-CBEEB87063A3}" srcOrd="1" destOrd="0" presId="urn:microsoft.com/office/officeart/2005/8/layout/hierarchy1"/>
    <dgm:cxn modelId="{C4E205F1-AE6A-4F2D-AF5D-DF30A5E4C7FD}" type="presParOf" srcId="{FEE3C0EE-6282-4B6C-AD55-0F17F4927D28}" destId="{953DFBCF-FD13-4297-8CC2-2FD9D1A787A1}" srcOrd="1" destOrd="0" presId="urn:microsoft.com/office/officeart/2005/8/layout/hierarchy1"/>
    <dgm:cxn modelId="{E595BEF3-485D-4545-8758-7A56BF6A29C0}" type="presParOf" srcId="{953DFBCF-FD13-4297-8CC2-2FD9D1A787A1}" destId="{7AE4C0A3-EF01-45A0-BE4E-C3D519E80E58}" srcOrd="0" destOrd="0" presId="urn:microsoft.com/office/officeart/2005/8/layout/hierarchy1"/>
    <dgm:cxn modelId="{24C51A3C-56CC-495C-BA74-CD742725AFD8}" type="presParOf" srcId="{953DFBCF-FD13-4297-8CC2-2FD9D1A787A1}" destId="{10B79B6B-C808-40ED-96FF-0EDFC99D65D8}" srcOrd="1" destOrd="0" presId="urn:microsoft.com/office/officeart/2005/8/layout/hierarchy1"/>
    <dgm:cxn modelId="{D75CDC7B-8420-43FA-A3F1-767C1FC801A9}" type="presParOf" srcId="{10B79B6B-C808-40ED-96FF-0EDFC99D65D8}" destId="{35E48D4C-0056-46B3-B8F8-81A67EDD3A28}" srcOrd="0" destOrd="0" presId="urn:microsoft.com/office/officeart/2005/8/layout/hierarchy1"/>
    <dgm:cxn modelId="{7B041BAD-8E89-46EC-AFDD-EC97A751CA53}" type="presParOf" srcId="{35E48D4C-0056-46B3-B8F8-81A67EDD3A28}" destId="{871390F9-A5E0-4EAC-A2C4-25AA884B9198}" srcOrd="0" destOrd="0" presId="urn:microsoft.com/office/officeart/2005/8/layout/hierarchy1"/>
    <dgm:cxn modelId="{F061F4DD-2210-4D54-B8F5-41B8708FBBB1}" type="presParOf" srcId="{35E48D4C-0056-46B3-B8F8-81A67EDD3A28}" destId="{B2FBF896-77C0-455E-BFFD-0E46DBB282BC}" srcOrd="1" destOrd="0" presId="urn:microsoft.com/office/officeart/2005/8/layout/hierarchy1"/>
    <dgm:cxn modelId="{9E08FE53-3D42-4F3F-AC86-6AFA2C058209}" type="presParOf" srcId="{10B79B6B-C808-40ED-96FF-0EDFC99D65D8}" destId="{D197B9B4-5708-4B1C-95AA-8EAFFBAE4238}" srcOrd="1" destOrd="0" presId="urn:microsoft.com/office/officeart/2005/8/layout/hierarchy1"/>
    <dgm:cxn modelId="{3905EF85-1C95-48C2-BAD8-9CF62E6AAD83}" type="presParOf" srcId="{D197B9B4-5708-4B1C-95AA-8EAFFBAE4238}" destId="{DCBD63F2-6A04-464F-90A3-F705A19A505C}" srcOrd="0" destOrd="0" presId="urn:microsoft.com/office/officeart/2005/8/layout/hierarchy1"/>
    <dgm:cxn modelId="{1ED3E5F1-860D-4361-B127-D0C978064ECC}" type="presParOf" srcId="{D197B9B4-5708-4B1C-95AA-8EAFFBAE4238}" destId="{F2BC6E17-BBD7-44CD-83DB-514C8D1532BB}" srcOrd="1" destOrd="0" presId="urn:microsoft.com/office/officeart/2005/8/layout/hierarchy1"/>
    <dgm:cxn modelId="{7B781B2D-488C-421C-B20A-05B9B2DA02AE}" type="presParOf" srcId="{F2BC6E17-BBD7-44CD-83DB-514C8D1532BB}" destId="{0D863652-39B3-434B-91AC-34DEEEE02D5D}" srcOrd="0" destOrd="0" presId="urn:microsoft.com/office/officeart/2005/8/layout/hierarchy1"/>
    <dgm:cxn modelId="{EDA68DA3-D798-49A9-9B3B-88F3C8CFD807}" type="presParOf" srcId="{0D863652-39B3-434B-91AC-34DEEEE02D5D}" destId="{1461F954-3BED-43E9-A185-DA33840DC912}" srcOrd="0" destOrd="0" presId="urn:microsoft.com/office/officeart/2005/8/layout/hierarchy1"/>
    <dgm:cxn modelId="{B41823E2-6352-4B23-99E2-DE7A5DE1E6BC}" type="presParOf" srcId="{0D863652-39B3-434B-91AC-34DEEEE02D5D}" destId="{6F02CB44-7092-4A39-89EE-56A178291837}" srcOrd="1" destOrd="0" presId="urn:microsoft.com/office/officeart/2005/8/layout/hierarchy1"/>
    <dgm:cxn modelId="{02967ED4-8CCB-4D2D-B330-4867DA50C5E6}" type="presParOf" srcId="{F2BC6E17-BBD7-44CD-83DB-514C8D1532BB}" destId="{18A23D20-AFF1-40DF-BAC2-7C4B80DEA67C}" srcOrd="1" destOrd="0" presId="urn:microsoft.com/office/officeart/2005/8/layout/hierarchy1"/>
    <dgm:cxn modelId="{A90B3962-4253-4C6D-8BAC-E7621EA4C03F}" type="presParOf" srcId="{D197B9B4-5708-4B1C-95AA-8EAFFBAE4238}" destId="{F09DBB0C-E9F8-4B3F-9E1F-13EFD507BB5B}" srcOrd="2" destOrd="0" presId="urn:microsoft.com/office/officeart/2005/8/layout/hierarchy1"/>
    <dgm:cxn modelId="{7E248DEA-281D-4D16-B6D8-37BDF7584C62}" type="presParOf" srcId="{D197B9B4-5708-4B1C-95AA-8EAFFBAE4238}" destId="{41D5598A-1464-46CF-9637-A08185F49082}" srcOrd="3" destOrd="0" presId="urn:microsoft.com/office/officeart/2005/8/layout/hierarchy1"/>
    <dgm:cxn modelId="{18EBA1A8-3188-426C-8FA6-04371D178A59}" type="presParOf" srcId="{41D5598A-1464-46CF-9637-A08185F49082}" destId="{AC1E536D-9016-4ACC-AC1B-AA4E41FF25D8}" srcOrd="0" destOrd="0" presId="urn:microsoft.com/office/officeart/2005/8/layout/hierarchy1"/>
    <dgm:cxn modelId="{E4C11760-A0F2-4069-95A9-76BC28F22EE8}" type="presParOf" srcId="{AC1E536D-9016-4ACC-AC1B-AA4E41FF25D8}" destId="{2C7462B5-54A5-42CC-B2F7-D70403E707C4}" srcOrd="0" destOrd="0" presId="urn:microsoft.com/office/officeart/2005/8/layout/hierarchy1"/>
    <dgm:cxn modelId="{15869857-74A0-42D3-AF03-E0485A2CCEBA}" type="presParOf" srcId="{AC1E536D-9016-4ACC-AC1B-AA4E41FF25D8}" destId="{6B880E60-6BDC-4A12-94BB-06B417C8199D}" srcOrd="1" destOrd="0" presId="urn:microsoft.com/office/officeart/2005/8/layout/hierarchy1"/>
    <dgm:cxn modelId="{8E96A972-4621-4445-99F5-53007D7450C3}" type="presParOf" srcId="{41D5598A-1464-46CF-9637-A08185F49082}" destId="{1DA87DBF-8448-4EE7-84DB-81D28C5105D1}" srcOrd="1" destOrd="0" presId="urn:microsoft.com/office/officeart/2005/8/layout/hierarchy1"/>
    <dgm:cxn modelId="{7986325F-013F-41C9-B271-957234ABB519}" type="presParOf" srcId="{953DFBCF-FD13-4297-8CC2-2FD9D1A787A1}" destId="{35F33398-D728-4F44-AD29-15273BDFC0AC}" srcOrd="2" destOrd="0" presId="urn:microsoft.com/office/officeart/2005/8/layout/hierarchy1"/>
    <dgm:cxn modelId="{94B3D2B8-A069-4AE4-AB2A-EDF9FB3A102A}" type="presParOf" srcId="{953DFBCF-FD13-4297-8CC2-2FD9D1A787A1}" destId="{AF29B7E5-60C3-4999-B40B-00431F1681AE}" srcOrd="3" destOrd="0" presId="urn:microsoft.com/office/officeart/2005/8/layout/hierarchy1"/>
    <dgm:cxn modelId="{3B4934B9-D9EE-4D8F-BBD7-3920D2BC759E}" type="presParOf" srcId="{AF29B7E5-60C3-4999-B40B-00431F1681AE}" destId="{D0BAF530-3668-4BF5-AF81-122E201DC368}" srcOrd="0" destOrd="0" presId="urn:microsoft.com/office/officeart/2005/8/layout/hierarchy1"/>
    <dgm:cxn modelId="{45B95225-B228-4510-8577-9365CFFCCC61}" type="presParOf" srcId="{D0BAF530-3668-4BF5-AF81-122E201DC368}" destId="{464EF8AD-E0C6-4509-8EB6-54D508E5B067}" srcOrd="0" destOrd="0" presId="urn:microsoft.com/office/officeart/2005/8/layout/hierarchy1"/>
    <dgm:cxn modelId="{165498D0-EB2F-42EF-A58A-F483E02E83CE}" type="presParOf" srcId="{D0BAF530-3668-4BF5-AF81-122E201DC368}" destId="{2BDB5F91-024B-4BD8-9673-46B32BA2EA70}" srcOrd="1" destOrd="0" presId="urn:microsoft.com/office/officeart/2005/8/layout/hierarchy1"/>
    <dgm:cxn modelId="{A2F5B56B-66CD-4A6B-83DB-8B8360108B6E}" type="presParOf" srcId="{AF29B7E5-60C3-4999-B40B-00431F1681AE}" destId="{C3809C27-4A48-4074-AB79-2917A44FC1BE}" srcOrd="1" destOrd="0" presId="urn:microsoft.com/office/officeart/2005/8/layout/hierarchy1"/>
    <dgm:cxn modelId="{D12C1A17-38FD-45CD-A56C-961EC4A41575}" type="presParOf" srcId="{C3809C27-4A48-4074-AB79-2917A44FC1BE}" destId="{FEABF796-E00A-4B88-B77A-EB26B242DAC9}" srcOrd="0" destOrd="0" presId="urn:microsoft.com/office/officeart/2005/8/layout/hierarchy1"/>
    <dgm:cxn modelId="{67E45E71-1D6C-4A9D-A121-EFAB6F183E6C}" type="presParOf" srcId="{C3809C27-4A48-4074-AB79-2917A44FC1BE}" destId="{C0A2C621-FEDC-48F6-A8BD-F133670F9D87}" srcOrd="1" destOrd="0" presId="urn:microsoft.com/office/officeart/2005/8/layout/hierarchy1"/>
    <dgm:cxn modelId="{268FDC99-5F1B-4E4C-A6F1-5DC5555886FD}" type="presParOf" srcId="{C0A2C621-FEDC-48F6-A8BD-F133670F9D87}" destId="{82F1C29A-445C-4B09-B8A2-0CC16F7310B4}" srcOrd="0" destOrd="0" presId="urn:microsoft.com/office/officeart/2005/8/layout/hierarchy1"/>
    <dgm:cxn modelId="{D08DA5E4-100C-4670-B35F-22797FDCCF73}" type="presParOf" srcId="{82F1C29A-445C-4B09-B8A2-0CC16F7310B4}" destId="{38AC182E-20C3-4C29-8FD3-807D534DCA5B}" srcOrd="0" destOrd="0" presId="urn:microsoft.com/office/officeart/2005/8/layout/hierarchy1"/>
    <dgm:cxn modelId="{A361DE0F-2C2D-4FE7-B893-E84F2A00ADF6}" type="presParOf" srcId="{82F1C29A-445C-4B09-B8A2-0CC16F7310B4}" destId="{B24A85D0-4DE4-4FC6-9155-3834368B36D9}" srcOrd="1" destOrd="0" presId="urn:microsoft.com/office/officeart/2005/8/layout/hierarchy1"/>
    <dgm:cxn modelId="{B1D5D6E6-DE28-444B-89B5-52DC01B9FC9F}" type="presParOf" srcId="{C0A2C621-FEDC-48F6-A8BD-F133670F9D87}" destId="{FE28EFA3-2FCC-4D48-88FB-3684CADDF777}" srcOrd="1" destOrd="0" presId="urn:microsoft.com/office/officeart/2005/8/layout/hierarchy1"/>
    <dgm:cxn modelId="{2C33FABF-B1A5-4651-ADF0-E0A98EAF91AE}" type="presParOf" srcId="{FE28EFA3-2FCC-4D48-88FB-3684CADDF777}" destId="{4232353B-3DFB-4ABF-AC45-7F432D9121F2}" srcOrd="0" destOrd="0" presId="urn:microsoft.com/office/officeart/2005/8/layout/hierarchy1"/>
    <dgm:cxn modelId="{75BE157C-944E-4E84-A661-4BB5C3B9AE55}" type="presParOf" srcId="{FE28EFA3-2FCC-4D48-88FB-3684CADDF777}" destId="{90E41A79-097A-454B-A802-2E9E2250D506}" srcOrd="1" destOrd="0" presId="urn:microsoft.com/office/officeart/2005/8/layout/hierarchy1"/>
    <dgm:cxn modelId="{238A4AD0-4633-4ADD-A292-B8D2AC7FDE4D}" type="presParOf" srcId="{90E41A79-097A-454B-A802-2E9E2250D506}" destId="{43C3A70F-9AE9-4CD7-A8E5-C93C651A171B}" srcOrd="0" destOrd="0" presId="urn:microsoft.com/office/officeart/2005/8/layout/hierarchy1"/>
    <dgm:cxn modelId="{89330B09-E337-4CC7-B606-BAC7903655BA}" type="presParOf" srcId="{43C3A70F-9AE9-4CD7-A8E5-C93C651A171B}" destId="{96EB22EC-E2C2-41D3-BF13-45F6768F3E1C}" srcOrd="0" destOrd="0" presId="urn:microsoft.com/office/officeart/2005/8/layout/hierarchy1"/>
    <dgm:cxn modelId="{25E7DF8B-D0E6-42B9-ABAB-B0267E18EE6A}" type="presParOf" srcId="{43C3A70F-9AE9-4CD7-A8E5-C93C651A171B}" destId="{3C1F3D0E-B432-413C-A35F-332AA50E659F}" srcOrd="1" destOrd="0" presId="urn:microsoft.com/office/officeart/2005/8/layout/hierarchy1"/>
    <dgm:cxn modelId="{4BF4997B-6B13-4E2F-8AE9-439BAF5D7DE0}" type="presParOf" srcId="{90E41A79-097A-454B-A802-2E9E2250D506}" destId="{57B146E4-C1D4-481A-AC78-656FBDD7CE93}" srcOrd="1" destOrd="0" presId="urn:microsoft.com/office/officeart/2005/8/layout/hierarchy1"/>
    <dgm:cxn modelId="{3220E146-1596-4A5E-B8F1-8A950E8B72D9}" type="presParOf" srcId="{FE28EFA3-2FCC-4D48-88FB-3684CADDF777}" destId="{7E61B22A-85AA-4787-89AF-F60BB6A913B0}" srcOrd="2" destOrd="0" presId="urn:microsoft.com/office/officeart/2005/8/layout/hierarchy1"/>
    <dgm:cxn modelId="{7A1269A7-C05F-4127-9FB5-EA0AB16E1B12}" type="presParOf" srcId="{FE28EFA3-2FCC-4D48-88FB-3684CADDF777}" destId="{D56FF0E4-29ED-4506-9419-26C7F70ABC1C}" srcOrd="3" destOrd="0" presId="urn:microsoft.com/office/officeart/2005/8/layout/hierarchy1"/>
    <dgm:cxn modelId="{A302B1E0-56F0-49A1-B72F-AA467F157512}" type="presParOf" srcId="{D56FF0E4-29ED-4506-9419-26C7F70ABC1C}" destId="{4DDF769C-D900-480D-B724-BF3EEB715565}" srcOrd="0" destOrd="0" presId="urn:microsoft.com/office/officeart/2005/8/layout/hierarchy1"/>
    <dgm:cxn modelId="{3109A438-D39E-415A-A257-728D9EC05B32}" type="presParOf" srcId="{4DDF769C-D900-480D-B724-BF3EEB715565}" destId="{621C3C1E-A4D2-45B7-AE21-6AC08B97FA29}" srcOrd="0" destOrd="0" presId="urn:microsoft.com/office/officeart/2005/8/layout/hierarchy1"/>
    <dgm:cxn modelId="{04BA4E6D-2785-4080-BB85-C5124E3292A3}" type="presParOf" srcId="{4DDF769C-D900-480D-B724-BF3EEB715565}" destId="{C11EFAE1-92B3-4F93-9F16-7C4C86B15BB3}" srcOrd="1" destOrd="0" presId="urn:microsoft.com/office/officeart/2005/8/layout/hierarchy1"/>
    <dgm:cxn modelId="{61B9FDDF-CA6C-49F0-8927-34152F3FF1F0}" type="presParOf" srcId="{D56FF0E4-29ED-4506-9419-26C7F70ABC1C}" destId="{377F51EB-B983-4785-ACFD-ABBAACBCC569}" srcOrd="1" destOrd="0" presId="urn:microsoft.com/office/officeart/2005/8/layout/hierarchy1"/>
    <dgm:cxn modelId="{DDE39C14-07FF-4F8C-8755-FA2794869C7C}" type="presParOf" srcId="{FE28EFA3-2FCC-4D48-88FB-3684CADDF777}" destId="{5E0D40C1-258B-4ADA-B05C-D7CBD32E8F80}" srcOrd="4" destOrd="0" presId="urn:microsoft.com/office/officeart/2005/8/layout/hierarchy1"/>
    <dgm:cxn modelId="{47BAF981-948D-4B7E-B0FA-E294A6D4AC90}" type="presParOf" srcId="{FE28EFA3-2FCC-4D48-88FB-3684CADDF777}" destId="{E6574266-CE38-4140-8431-864AD589B53C}" srcOrd="5" destOrd="0" presId="urn:microsoft.com/office/officeart/2005/8/layout/hierarchy1"/>
    <dgm:cxn modelId="{E4959BA4-60A7-40FF-BBB9-1472B5BDADAB}" type="presParOf" srcId="{E6574266-CE38-4140-8431-864AD589B53C}" destId="{B1755B49-CC59-4E97-9772-FC0728A938B7}" srcOrd="0" destOrd="0" presId="urn:microsoft.com/office/officeart/2005/8/layout/hierarchy1"/>
    <dgm:cxn modelId="{B924CBFF-619A-461A-BAED-7BA070F4327A}" type="presParOf" srcId="{B1755B49-CC59-4E97-9772-FC0728A938B7}" destId="{8324A4BE-ADC0-4A08-80CA-843BD6FE6C20}" srcOrd="0" destOrd="0" presId="urn:microsoft.com/office/officeart/2005/8/layout/hierarchy1"/>
    <dgm:cxn modelId="{38AC2B54-0E6C-4242-9683-3BA25B7462FE}" type="presParOf" srcId="{B1755B49-CC59-4E97-9772-FC0728A938B7}" destId="{F1A4A4AD-E57E-4C30-ADB6-C8D44A4EC294}" srcOrd="1" destOrd="0" presId="urn:microsoft.com/office/officeart/2005/8/layout/hierarchy1"/>
    <dgm:cxn modelId="{7BD14635-83B5-41BF-A65A-6838E7693F74}" type="presParOf" srcId="{E6574266-CE38-4140-8431-864AD589B53C}" destId="{74A37B48-50B3-4128-8603-1132E199F5FD}" srcOrd="1" destOrd="0" presId="urn:microsoft.com/office/officeart/2005/8/layout/hierarchy1"/>
    <dgm:cxn modelId="{F2A97CB5-475E-410F-9730-DF7E02268343}" type="presParOf" srcId="{C3809C27-4A48-4074-AB79-2917A44FC1BE}" destId="{A61C0578-6EC0-4623-B441-AAC9E250DF91}" srcOrd="2" destOrd="0" presId="urn:microsoft.com/office/officeart/2005/8/layout/hierarchy1"/>
    <dgm:cxn modelId="{46074DDC-DCBB-4FA8-B4ED-49B9800933EB}" type="presParOf" srcId="{C3809C27-4A48-4074-AB79-2917A44FC1BE}" destId="{534D30C5-FA62-4E9A-9294-CAAAB5F29339}" srcOrd="3" destOrd="0" presId="urn:microsoft.com/office/officeart/2005/8/layout/hierarchy1"/>
    <dgm:cxn modelId="{ECF1656D-C804-4B58-90FF-67A6A7485A45}" type="presParOf" srcId="{534D30C5-FA62-4E9A-9294-CAAAB5F29339}" destId="{C8FA9D0A-44F9-43CD-99DD-F5B11D61635F}" srcOrd="0" destOrd="0" presId="urn:microsoft.com/office/officeart/2005/8/layout/hierarchy1"/>
    <dgm:cxn modelId="{25F2012C-2DD3-41F3-856E-3FE3B27C16D1}" type="presParOf" srcId="{C8FA9D0A-44F9-43CD-99DD-F5B11D61635F}" destId="{A0D25CE7-9997-40C3-8F7B-30E827E82ADC}" srcOrd="0" destOrd="0" presId="urn:microsoft.com/office/officeart/2005/8/layout/hierarchy1"/>
    <dgm:cxn modelId="{C84DE97E-D364-44D4-9293-3CF0F0A0E6B8}" type="presParOf" srcId="{C8FA9D0A-44F9-43CD-99DD-F5B11D61635F}" destId="{9BF660DA-07CB-4499-A0F0-B76A6195EED3}" srcOrd="1" destOrd="0" presId="urn:microsoft.com/office/officeart/2005/8/layout/hierarchy1"/>
    <dgm:cxn modelId="{3971F91A-315C-4924-9D55-BAE452E0A2C6}" type="presParOf" srcId="{534D30C5-FA62-4E9A-9294-CAAAB5F29339}" destId="{3C59388D-A6E7-4DB6-B0C7-699C1FB771D1}" srcOrd="1" destOrd="0" presId="urn:microsoft.com/office/officeart/2005/8/layout/hierarchy1"/>
    <dgm:cxn modelId="{7A0170ED-B273-4057-9168-3E302F1A25C4}" type="presParOf" srcId="{3C59388D-A6E7-4DB6-B0C7-699C1FB771D1}" destId="{183418FA-63B0-47E5-B927-D875E0AB4D2C}" srcOrd="0" destOrd="0" presId="urn:microsoft.com/office/officeart/2005/8/layout/hierarchy1"/>
    <dgm:cxn modelId="{6E7F3832-7204-46CE-AE25-574FFF879912}" type="presParOf" srcId="{3C59388D-A6E7-4DB6-B0C7-699C1FB771D1}" destId="{4A879BC3-02F7-4F46-A4F4-D2B249A3F033}" srcOrd="1" destOrd="0" presId="urn:microsoft.com/office/officeart/2005/8/layout/hierarchy1"/>
    <dgm:cxn modelId="{E006164B-7891-4A82-806A-F6CF82B4351D}" type="presParOf" srcId="{4A879BC3-02F7-4F46-A4F4-D2B249A3F033}" destId="{083F5A82-5AC0-479E-8C82-77D1A0A91256}" srcOrd="0" destOrd="0" presId="urn:microsoft.com/office/officeart/2005/8/layout/hierarchy1"/>
    <dgm:cxn modelId="{1B3FF6C1-9CC1-49B6-ACF8-11A5E62F053D}" type="presParOf" srcId="{083F5A82-5AC0-479E-8C82-77D1A0A91256}" destId="{CFB117A0-1CB4-4905-BFCA-08145BAF4AC7}" srcOrd="0" destOrd="0" presId="urn:microsoft.com/office/officeart/2005/8/layout/hierarchy1"/>
    <dgm:cxn modelId="{5AF156C1-95AC-46D3-B3A8-14B8D8DC0252}" type="presParOf" srcId="{083F5A82-5AC0-479E-8C82-77D1A0A91256}" destId="{A0D50F72-9547-4A0B-A70E-5841FBF11647}" srcOrd="1" destOrd="0" presId="urn:microsoft.com/office/officeart/2005/8/layout/hierarchy1"/>
    <dgm:cxn modelId="{D3EFA965-7EBE-41D8-A572-75BE92629CEB}" type="presParOf" srcId="{4A879BC3-02F7-4F46-A4F4-D2B249A3F033}" destId="{20DEC7E5-8858-4679-95EE-B430CCE8C059}" srcOrd="1" destOrd="0" presId="urn:microsoft.com/office/officeart/2005/8/layout/hierarchy1"/>
    <dgm:cxn modelId="{0970FB0D-49D4-4211-AEAB-A33A67319F53}" type="presParOf" srcId="{3C59388D-A6E7-4DB6-B0C7-699C1FB771D1}" destId="{4026DEED-A378-4922-8DD4-494094C8A8DA}" srcOrd="2" destOrd="0" presId="urn:microsoft.com/office/officeart/2005/8/layout/hierarchy1"/>
    <dgm:cxn modelId="{F6537915-1A17-4E73-89FB-B194CF059B9E}" type="presParOf" srcId="{3C59388D-A6E7-4DB6-B0C7-699C1FB771D1}" destId="{68B380DE-7EC6-4647-B298-8D371A612643}" srcOrd="3" destOrd="0" presId="urn:microsoft.com/office/officeart/2005/8/layout/hierarchy1"/>
    <dgm:cxn modelId="{5C559A65-B06D-4C6E-A9C1-CC8148EE42ED}" type="presParOf" srcId="{68B380DE-7EC6-4647-B298-8D371A612643}" destId="{878D60E9-27CB-4AC0-A25C-F89758D67794}" srcOrd="0" destOrd="0" presId="urn:microsoft.com/office/officeart/2005/8/layout/hierarchy1"/>
    <dgm:cxn modelId="{6B072069-6142-494D-995F-CC3CE7BBA7AC}" type="presParOf" srcId="{878D60E9-27CB-4AC0-A25C-F89758D67794}" destId="{1D0DAA64-22B6-4A37-AF78-A7F66431FB57}" srcOrd="0" destOrd="0" presId="urn:microsoft.com/office/officeart/2005/8/layout/hierarchy1"/>
    <dgm:cxn modelId="{464859A5-697C-4398-8DFB-1D2CDCA8C0DA}" type="presParOf" srcId="{878D60E9-27CB-4AC0-A25C-F89758D67794}" destId="{94CB8C4D-8246-414C-BA6F-124B71608920}" srcOrd="1" destOrd="0" presId="urn:microsoft.com/office/officeart/2005/8/layout/hierarchy1"/>
    <dgm:cxn modelId="{516E79E1-76E5-4AB0-9632-2882B298240A}" type="presParOf" srcId="{68B380DE-7EC6-4647-B298-8D371A612643}" destId="{2CE7D085-AD5E-4983-A90A-7884A52BD792}" srcOrd="1" destOrd="0" presId="urn:microsoft.com/office/officeart/2005/8/layout/hierarchy1"/>
    <dgm:cxn modelId="{0C48E839-CEC6-48B9-A86B-A59350D2C7B3}" type="presParOf" srcId="{C3809C27-4A48-4074-AB79-2917A44FC1BE}" destId="{1361B1E6-F894-4D8B-B74E-2F791F244E28}" srcOrd="4" destOrd="0" presId="urn:microsoft.com/office/officeart/2005/8/layout/hierarchy1"/>
    <dgm:cxn modelId="{46ADD722-919A-4F5B-B0DF-5A3E3B1C08D0}" type="presParOf" srcId="{C3809C27-4A48-4074-AB79-2917A44FC1BE}" destId="{BB4679BF-E241-44F1-8912-DF9B0C927F9D}" srcOrd="5" destOrd="0" presId="urn:microsoft.com/office/officeart/2005/8/layout/hierarchy1"/>
    <dgm:cxn modelId="{EA361CBF-B5E5-4682-9C3A-44AB9F2B34C3}" type="presParOf" srcId="{BB4679BF-E241-44F1-8912-DF9B0C927F9D}" destId="{0A0E1C2D-ED04-4845-AC99-C7DA2BF16C26}" srcOrd="0" destOrd="0" presId="urn:microsoft.com/office/officeart/2005/8/layout/hierarchy1"/>
    <dgm:cxn modelId="{34E1D598-F8DC-4977-AD7E-354F8901796D}" type="presParOf" srcId="{0A0E1C2D-ED04-4845-AC99-C7DA2BF16C26}" destId="{501C9F8C-3EED-4A8B-A74E-F7E94EDB8FA8}" srcOrd="0" destOrd="0" presId="urn:microsoft.com/office/officeart/2005/8/layout/hierarchy1"/>
    <dgm:cxn modelId="{5B9E93AB-0E9B-4BFB-9743-1E5DC4F1509F}" type="presParOf" srcId="{0A0E1C2D-ED04-4845-AC99-C7DA2BF16C26}" destId="{56D8C80D-1D73-467A-822D-CD6AC1304ADF}" srcOrd="1" destOrd="0" presId="urn:microsoft.com/office/officeart/2005/8/layout/hierarchy1"/>
    <dgm:cxn modelId="{7ABDE930-E3E3-4706-AC86-3CD776C09C79}" type="presParOf" srcId="{BB4679BF-E241-44F1-8912-DF9B0C927F9D}" destId="{942F0756-D2CE-4AE1-9E42-961945013C6E}" srcOrd="1" destOrd="0" presId="urn:microsoft.com/office/officeart/2005/8/layout/hierarchy1"/>
    <dgm:cxn modelId="{65A7A4EB-8B4A-4BCB-A91E-020EC4A11C6C}" type="presParOf" srcId="{942F0756-D2CE-4AE1-9E42-961945013C6E}" destId="{5C6794F6-04AD-4240-B383-0BBBC22E3511}" srcOrd="0" destOrd="0" presId="urn:microsoft.com/office/officeart/2005/8/layout/hierarchy1"/>
    <dgm:cxn modelId="{D90BBFFB-5EDF-4DFC-9A91-1AA12E648CFB}" type="presParOf" srcId="{942F0756-D2CE-4AE1-9E42-961945013C6E}" destId="{72CDDCB1-A5C4-4788-A475-4823D537CBB1}" srcOrd="1" destOrd="0" presId="urn:microsoft.com/office/officeart/2005/8/layout/hierarchy1"/>
    <dgm:cxn modelId="{492BCB4C-1506-443F-AFDB-BDC8EDDCFDAF}" type="presParOf" srcId="{72CDDCB1-A5C4-4788-A475-4823D537CBB1}" destId="{EBE76AAD-EA48-4A13-8DCB-4DDB9858CA76}" srcOrd="0" destOrd="0" presId="urn:microsoft.com/office/officeart/2005/8/layout/hierarchy1"/>
    <dgm:cxn modelId="{6F99F0A3-B6FB-4D2B-95A3-DA88FDA02372}" type="presParOf" srcId="{EBE76AAD-EA48-4A13-8DCB-4DDB9858CA76}" destId="{EBAA970B-2B63-4C24-8E3E-34342A0CDE9C}" srcOrd="0" destOrd="0" presId="urn:microsoft.com/office/officeart/2005/8/layout/hierarchy1"/>
    <dgm:cxn modelId="{45B090FA-F827-480A-A400-CFC4C31A0986}" type="presParOf" srcId="{EBE76AAD-EA48-4A13-8DCB-4DDB9858CA76}" destId="{F8C18C23-A166-492F-A20E-B47B178E4CBF}" srcOrd="1" destOrd="0" presId="urn:microsoft.com/office/officeart/2005/8/layout/hierarchy1"/>
    <dgm:cxn modelId="{412D738F-B4A2-4529-9EA9-45DE53FE8C41}" type="presParOf" srcId="{72CDDCB1-A5C4-4788-A475-4823D537CBB1}" destId="{710EBAA4-A3D9-425B-863E-227EB00FA116}" srcOrd="1" destOrd="0" presId="urn:microsoft.com/office/officeart/2005/8/layout/hierarchy1"/>
    <dgm:cxn modelId="{D975BEA1-BB79-47C0-B052-4DE604C9D9A4}" type="presParOf" srcId="{942F0756-D2CE-4AE1-9E42-961945013C6E}" destId="{0D38EDB3-153E-4C53-91A9-67FC2C60173E}" srcOrd="2" destOrd="0" presId="urn:microsoft.com/office/officeart/2005/8/layout/hierarchy1"/>
    <dgm:cxn modelId="{9A90363A-0532-421E-BF27-229C39F72E31}" type="presParOf" srcId="{942F0756-D2CE-4AE1-9E42-961945013C6E}" destId="{4E5A8823-6C2C-468F-AE0F-4FBB97556FC8}" srcOrd="3" destOrd="0" presId="urn:microsoft.com/office/officeart/2005/8/layout/hierarchy1"/>
    <dgm:cxn modelId="{2F2FB7E0-68E2-4B49-83E8-5B94957F1352}" type="presParOf" srcId="{4E5A8823-6C2C-468F-AE0F-4FBB97556FC8}" destId="{9B8B71BC-C21D-4885-8C21-4DEBA86C4866}" srcOrd="0" destOrd="0" presId="urn:microsoft.com/office/officeart/2005/8/layout/hierarchy1"/>
    <dgm:cxn modelId="{6A114911-6DE1-4C31-8206-DC54242706AF}" type="presParOf" srcId="{9B8B71BC-C21D-4885-8C21-4DEBA86C4866}" destId="{350C9795-916E-4541-8065-C3FFAD289167}" srcOrd="0" destOrd="0" presId="urn:microsoft.com/office/officeart/2005/8/layout/hierarchy1"/>
    <dgm:cxn modelId="{3985751A-49DC-4CCE-A9BB-68526D8C2216}" type="presParOf" srcId="{9B8B71BC-C21D-4885-8C21-4DEBA86C4866}" destId="{25BA72DA-E040-4F25-B6B7-E22299CAEF9A}" srcOrd="1" destOrd="0" presId="urn:microsoft.com/office/officeart/2005/8/layout/hierarchy1"/>
    <dgm:cxn modelId="{32C035B0-82B4-41FF-862A-0AD3252CB482}" type="presParOf" srcId="{4E5A8823-6C2C-468F-AE0F-4FBB97556FC8}" destId="{26D9ACDD-CED9-4620-AC60-63052128E42B}" srcOrd="1" destOrd="0" presId="urn:microsoft.com/office/officeart/2005/8/layout/hierarchy1"/>
    <dgm:cxn modelId="{4FA7B6BA-7080-4589-92BC-AAD6CC0C9D7F}" type="presParOf" srcId="{C3809C27-4A48-4074-AB79-2917A44FC1BE}" destId="{E276B60A-A48F-484E-B343-1839DF1349B6}" srcOrd="6" destOrd="0" presId="urn:microsoft.com/office/officeart/2005/8/layout/hierarchy1"/>
    <dgm:cxn modelId="{1254C62E-68E4-48F9-B9A1-A4DB753B274D}" type="presParOf" srcId="{C3809C27-4A48-4074-AB79-2917A44FC1BE}" destId="{16ADF3C8-5D24-49C2-BBE3-D9E33EC8BCE6}" srcOrd="7" destOrd="0" presId="urn:microsoft.com/office/officeart/2005/8/layout/hierarchy1"/>
    <dgm:cxn modelId="{6A6754F0-A98A-4D45-A3C4-AA901EDDAB9E}" type="presParOf" srcId="{16ADF3C8-5D24-49C2-BBE3-D9E33EC8BCE6}" destId="{2473DBE1-8860-4D81-95C0-59DACAEED4CA}" srcOrd="0" destOrd="0" presId="urn:microsoft.com/office/officeart/2005/8/layout/hierarchy1"/>
    <dgm:cxn modelId="{7050FB98-23B5-4111-AD87-745FAA09C4C6}" type="presParOf" srcId="{2473DBE1-8860-4D81-95C0-59DACAEED4CA}" destId="{5C9FA80F-F16F-40F3-9C69-F521AC8125DA}" srcOrd="0" destOrd="0" presId="urn:microsoft.com/office/officeart/2005/8/layout/hierarchy1"/>
    <dgm:cxn modelId="{D0C6C42A-88B7-475D-99D3-339A5806AE35}" type="presParOf" srcId="{2473DBE1-8860-4D81-95C0-59DACAEED4CA}" destId="{2F825E45-0FAB-4726-BEB7-984E6529C3C7}" srcOrd="1" destOrd="0" presId="urn:microsoft.com/office/officeart/2005/8/layout/hierarchy1"/>
    <dgm:cxn modelId="{D173C795-FA16-4AD1-A97B-D73C34956CD1}" type="presParOf" srcId="{16ADF3C8-5D24-49C2-BBE3-D9E33EC8BCE6}" destId="{CFEBC0FF-7DAB-401F-AC86-02D242BB9397}" srcOrd="1" destOrd="0" presId="urn:microsoft.com/office/officeart/2005/8/layout/hierarchy1"/>
    <dgm:cxn modelId="{0DE356A0-ADB9-4D31-A2C7-27002C8C2F82}" type="presParOf" srcId="{CFEBC0FF-7DAB-401F-AC86-02D242BB9397}" destId="{A7FD92FF-368C-43DD-8D2D-8DDD9B2B0AB1}" srcOrd="0" destOrd="0" presId="urn:microsoft.com/office/officeart/2005/8/layout/hierarchy1"/>
    <dgm:cxn modelId="{6F67EA0F-4E40-472C-B04A-99F09954524F}" type="presParOf" srcId="{CFEBC0FF-7DAB-401F-AC86-02D242BB9397}" destId="{61E221EB-2422-451C-95FA-D440BD5FC754}" srcOrd="1" destOrd="0" presId="urn:microsoft.com/office/officeart/2005/8/layout/hierarchy1"/>
    <dgm:cxn modelId="{7B4B9A1A-AE99-4B95-9401-2014F3DBDA34}" type="presParOf" srcId="{61E221EB-2422-451C-95FA-D440BD5FC754}" destId="{1EE7228E-94C0-4329-BBD7-15ADA7D45BA2}" srcOrd="0" destOrd="0" presId="urn:microsoft.com/office/officeart/2005/8/layout/hierarchy1"/>
    <dgm:cxn modelId="{E1A948FA-9C79-49FB-891B-4F142BCEBF22}" type="presParOf" srcId="{1EE7228E-94C0-4329-BBD7-15ADA7D45BA2}" destId="{9F6664D5-92E4-4162-A49B-46705C52CF2D}" srcOrd="0" destOrd="0" presId="urn:microsoft.com/office/officeart/2005/8/layout/hierarchy1"/>
    <dgm:cxn modelId="{FC71D155-F0B9-4670-88D0-AEFE572B2182}" type="presParOf" srcId="{1EE7228E-94C0-4329-BBD7-15ADA7D45BA2}" destId="{E84617A4-72B9-40CD-BF67-653F9CBFB738}" srcOrd="1" destOrd="0" presId="urn:microsoft.com/office/officeart/2005/8/layout/hierarchy1"/>
    <dgm:cxn modelId="{98F5DD10-0357-4D72-9EBF-D558F4F46DFB}" type="presParOf" srcId="{61E221EB-2422-451C-95FA-D440BD5FC754}" destId="{D6614E3F-55E3-4FFF-815A-FDFFD783B569}" srcOrd="1" destOrd="0" presId="urn:microsoft.com/office/officeart/2005/8/layout/hierarchy1"/>
    <dgm:cxn modelId="{AB3C00E4-D8FD-490E-A3D1-CE283CDC22D5}" type="presParOf" srcId="{CFEBC0FF-7DAB-401F-AC86-02D242BB9397}" destId="{F6D04059-344E-4233-BF1B-0856FAFF13C4}" srcOrd="2" destOrd="0" presId="urn:microsoft.com/office/officeart/2005/8/layout/hierarchy1"/>
    <dgm:cxn modelId="{9A020404-91FA-46D0-9014-5C8AB92154CB}" type="presParOf" srcId="{CFEBC0FF-7DAB-401F-AC86-02D242BB9397}" destId="{70CDFCBE-E968-4413-B25F-37F3C2D313CC}" srcOrd="3" destOrd="0" presId="urn:microsoft.com/office/officeart/2005/8/layout/hierarchy1"/>
    <dgm:cxn modelId="{08E030F3-9BEA-4179-9DB2-C1B6194CA453}" type="presParOf" srcId="{70CDFCBE-E968-4413-B25F-37F3C2D313CC}" destId="{AF4AB444-4288-47BE-8548-D199F3B80094}" srcOrd="0" destOrd="0" presId="urn:microsoft.com/office/officeart/2005/8/layout/hierarchy1"/>
    <dgm:cxn modelId="{8C7073DE-BB64-49B4-83CD-006A86479769}" type="presParOf" srcId="{AF4AB444-4288-47BE-8548-D199F3B80094}" destId="{10FE48CD-B0FF-47A7-926D-0B80AE997095}" srcOrd="0" destOrd="0" presId="urn:microsoft.com/office/officeart/2005/8/layout/hierarchy1"/>
    <dgm:cxn modelId="{E02D5783-F599-4C82-A6E8-E28BAB34534F}" type="presParOf" srcId="{AF4AB444-4288-47BE-8548-D199F3B80094}" destId="{7242D230-C4E2-4C50-A3B1-2BF2B01177D0}" srcOrd="1" destOrd="0" presId="urn:microsoft.com/office/officeart/2005/8/layout/hierarchy1"/>
    <dgm:cxn modelId="{890A04A8-245E-4D71-9E08-5292C8401AB0}" type="presParOf" srcId="{70CDFCBE-E968-4413-B25F-37F3C2D313CC}" destId="{3A6C04CA-8163-49D1-842C-F4C74A65971F}" srcOrd="1" destOrd="0" presId="urn:microsoft.com/office/officeart/2005/8/layout/hierarchy1"/>
    <dgm:cxn modelId="{35F53401-0854-48DF-BFE7-E00A47A14EE3}" type="presParOf" srcId="{CFEBC0FF-7DAB-401F-AC86-02D242BB9397}" destId="{A5FC53E7-AED4-45B4-A265-748B75D1A24A}" srcOrd="4" destOrd="0" presId="urn:microsoft.com/office/officeart/2005/8/layout/hierarchy1"/>
    <dgm:cxn modelId="{F3BA9C74-CB0C-4D4D-94DC-E0A68A2A8B53}" type="presParOf" srcId="{CFEBC0FF-7DAB-401F-AC86-02D242BB9397}" destId="{FBBE6AB1-F8D9-414D-B27E-9CE306183E01}" srcOrd="5" destOrd="0" presId="urn:microsoft.com/office/officeart/2005/8/layout/hierarchy1"/>
    <dgm:cxn modelId="{F31A5BD1-8FB3-48BC-A958-3F49C4B3E7C0}" type="presParOf" srcId="{FBBE6AB1-F8D9-414D-B27E-9CE306183E01}" destId="{4C676B1F-2816-48BE-A3CF-94CBB20FC649}" srcOrd="0" destOrd="0" presId="urn:microsoft.com/office/officeart/2005/8/layout/hierarchy1"/>
    <dgm:cxn modelId="{999EF30D-29AD-4527-B398-6D57E614042A}" type="presParOf" srcId="{4C676B1F-2816-48BE-A3CF-94CBB20FC649}" destId="{911B1B24-5C5C-4907-98B7-E162BE0511F3}" srcOrd="0" destOrd="0" presId="urn:microsoft.com/office/officeart/2005/8/layout/hierarchy1"/>
    <dgm:cxn modelId="{8B5DDFF5-D477-446E-89F9-A7AD47B5EC4F}" type="presParOf" srcId="{4C676B1F-2816-48BE-A3CF-94CBB20FC649}" destId="{DB5CC323-A580-45AB-A215-E2DC1CB41CD3}" srcOrd="1" destOrd="0" presId="urn:microsoft.com/office/officeart/2005/8/layout/hierarchy1"/>
    <dgm:cxn modelId="{4FF0908A-6D8C-406D-BB46-0E2C92809233}" type="presParOf" srcId="{FBBE6AB1-F8D9-414D-B27E-9CE306183E01}" destId="{3453998B-D032-4928-ADB0-69C726861312}" srcOrd="1" destOrd="0" presId="urn:microsoft.com/office/officeart/2005/8/layout/hierarchy1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08D7741-BB7B-4EC8-90F9-0CAB8B3BF41C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01FF947-6111-4FCB-9FAD-D3F53A622B8A}">
      <dgm:prSet phldrT="[Текст]" custT="1"/>
      <dgm:spPr/>
      <dgm:t>
        <a:bodyPr/>
        <a:lstStyle/>
        <a:p>
          <a:r>
            <a:rPr lang="ru-RU" sz="1800" b="1" dirty="0"/>
            <a:t>реакции</a:t>
          </a:r>
        </a:p>
      </dgm:t>
    </dgm:pt>
    <dgm:pt modelId="{3605BD06-149A-4DBE-83B8-A76658184266}" type="parTrans" cxnId="{AF4F9AD5-36B5-49A1-9FD5-6398C31DFD14}">
      <dgm:prSet/>
      <dgm:spPr/>
      <dgm:t>
        <a:bodyPr/>
        <a:lstStyle/>
        <a:p>
          <a:endParaRPr lang="ru-RU" sz="1200"/>
        </a:p>
      </dgm:t>
    </dgm:pt>
    <dgm:pt modelId="{C4C83EA4-D4E2-45BD-B32C-6C791A23EFB0}" type="sibTrans" cxnId="{AF4F9AD5-36B5-49A1-9FD5-6398C31DFD14}">
      <dgm:prSet/>
      <dgm:spPr/>
      <dgm:t>
        <a:bodyPr/>
        <a:lstStyle/>
        <a:p>
          <a:endParaRPr lang="ru-RU" sz="1200"/>
        </a:p>
      </dgm:t>
    </dgm:pt>
    <dgm:pt modelId="{A4ED6825-41A1-4980-ABB1-55E2F7239136}">
      <dgm:prSet phldrT="[Текст]" custT="1"/>
      <dgm:spPr/>
      <dgm:t>
        <a:bodyPr/>
        <a:lstStyle/>
        <a:p>
          <a:r>
            <a:rPr lang="ru-RU" sz="1800" b="1" dirty="0"/>
            <a:t>по числу и составу исходных веществ и продуктов реакции</a:t>
          </a:r>
        </a:p>
      </dgm:t>
    </dgm:pt>
    <dgm:pt modelId="{F1FCC15D-F682-40E2-A0EB-18668DAEEA21}" type="parTrans" cxnId="{84153ACD-D9AF-46B4-8711-C185F3BA009A}">
      <dgm:prSet/>
      <dgm:spPr/>
      <dgm:t>
        <a:bodyPr/>
        <a:lstStyle/>
        <a:p>
          <a:endParaRPr lang="ru-RU" sz="1800" b="1"/>
        </a:p>
      </dgm:t>
    </dgm:pt>
    <dgm:pt modelId="{3690ADBC-81E5-4F2A-8BCA-16F82F197C06}" type="sibTrans" cxnId="{84153ACD-D9AF-46B4-8711-C185F3BA009A}">
      <dgm:prSet/>
      <dgm:spPr/>
      <dgm:t>
        <a:bodyPr/>
        <a:lstStyle/>
        <a:p>
          <a:endParaRPr lang="ru-RU" sz="1200"/>
        </a:p>
      </dgm:t>
    </dgm:pt>
    <dgm:pt modelId="{694E4348-DEDA-47AA-BFD3-338D37AFA660}">
      <dgm:prSet phldrT="[Текст]" custT="1"/>
      <dgm:spPr/>
      <dgm:t>
        <a:bodyPr vert="vert270"/>
        <a:lstStyle/>
        <a:p>
          <a:r>
            <a:rPr lang="ru-RU" sz="1800" b="1" dirty="0"/>
            <a:t>соединения</a:t>
          </a:r>
        </a:p>
      </dgm:t>
    </dgm:pt>
    <dgm:pt modelId="{92979FEA-D2BA-4448-826C-CE90EC77B1B3}" type="parTrans" cxnId="{2445F187-E0BC-4E47-BFD6-B420A56AC16B}">
      <dgm:prSet/>
      <dgm:spPr/>
      <dgm:t>
        <a:bodyPr/>
        <a:lstStyle/>
        <a:p>
          <a:endParaRPr lang="ru-RU" sz="1800" b="1"/>
        </a:p>
      </dgm:t>
    </dgm:pt>
    <dgm:pt modelId="{3F69D9A3-71A5-4AC9-BD7F-10A121E82E6A}" type="sibTrans" cxnId="{2445F187-E0BC-4E47-BFD6-B420A56AC16B}">
      <dgm:prSet/>
      <dgm:spPr/>
      <dgm:t>
        <a:bodyPr/>
        <a:lstStyle/>
        <a:p>
          <a:endParaRPr lang="ru-RU" sz="1200"/>
        </a:p>
      </dgm:t>
    </dgm:pt>
    <dgm:pt modelId="{3B8AE32C-F897-4EDC-894E-85C1FCC3A35E}">
      <dgm:prSet phldrT="[Текст]" custT="1"/>
      <dgm:spPr/>
      <dgm:t>
        <a:bodyPr vert="vert270"/>
        <a:lstStyle/>
        <a:p>
          <a:r>
            <a:rPr lang="ru-RU" sz="1800" b="1"/>
            <a:t>разложения</a:t>
          </a:r>
        </a:p>
      </dgm:t>
    </dgm:pt>
    <dgm:pt modelId="{48327974-43F5-4B7D-93B7-04DCC1C352DB}" type="parTrans" cxnId="{9D8F71D6-37DA-4F18-BCB6-40901850C3F2}">
      <dgm:prSet/>
      <dgm:spPr/>
      <dgm:t>
        <a:bodyPr/>
        <a:lstStyle/>
        <a:p>
          <a:endParaRPr lang="ru-RU" sz="1800" b="1"/>
        </a:p>
      </dgm:t>
    </dgm:pt>
    <dgm:pt modelId="{82AA47A5-9A48-424C-8179-6167E649D4C5}" type="sibTrans" cxnId="{9D8F71D6-37DA-4F18-BCB6-40901850C3F2}">
      <dgm:prSet/>
      <dgm:spPr/>
      <dgm:t>
        <a:bodyPr/>
        <a:lstStyle/>
        <a:p>
          <a:endParaRPr lang="ru-RU" sz="1200"/>
        </a:p>
      </dgm:t>
    </dgm:pt>
    <dgm:pt modelId="{76BC4025-96DE-44A9-81D3-9D82D0BE65AB}">
      <dgm:prSet phldrT="[Текст]" custT="1"/>
      <dgm:spPr/>
      <dgm:t>
        <a:bodyPr/>
        <a:lstStyle/>
        <a:p>
          <a:r>
            <a:rPr lang="ru-RU" sz="1800" b="1"/>
            <a:t>по степени окисления</a:t>
          </a:r>
        </a:p>
      </dgm:t>
    </dgm:pt>
    <dgm:pt modelId="{14562585-4560-46C8-8427-53679920B705}" type="parTrans" cxnId="{5DB7A5C1-E074-4D66-BEF5-EBB98D0A7C62}">
      <dgm:prSet/>
      <dgm:spPr/>
      <dgm:t>
        <a:bodyPr/>
        <a:lstStyle/>
        <a:p>
          <a:endParaRPr lang="ru-RU" sz="1800" b="1"/>
        </a:p>
      </dgm:t>
    </dgm:pt>
    <dgm:pt modelId="{D2AFEA32-525B-4BD7-A0DE-A0FAC6D228BC}" type="sibTrans" cxnId="{5DB7A5C1-E074-4D66-BEF5-EBB98D0A7C62}">
      <dgm:prSet/>
      <dgm:spPr/>
      <dgm:t>
        <a:bodyPr/>
        <a:lstStyle/>
        <a:p>
          <a:endParaRPr lang="ru-RU" sz="1200"/>
        </a:p>
      </dgm:t>
    </dgm:pt>
    <dgm:pt modelId="{B896BA63-65B1-4CD3-9391-92E0F794A628}">
      <dgm:prSet phldrT="[Текст]" custT="1"/>
      <dgm:spPr/>
      <dgm:t>
        <a:bodyPr vert="vert270"/>
        <a:lstStyle/>
        <a:p>
          <a:r>
            <a:rPr lang="ru-RU" sz="1800" b="1" dirty="0"/>
            <a:t>ОВР</a:t>
          </a:r>
        </a:p>
      </dgm:t>
    </dgm:pt>
    <dgm:pt modelId="{477F6C66-3CBD-49C9-9927-8A9080C330AB}" type="parTrans" cxnId="{9ABEC97F-3888-49A0-BBB5-9F4EC246D307}">
      <dgm:prSet/>
      <dgm:spPr/>
      <dgm:t>
        <a:bodyPr/>
        <a:lstStyle/>
        <a:p>
          <a:endParaRPr lang="ru-RU" sz="1800" b="1"/>
        </a:p>
      </dgm:t>
    </dgm:pt>
    <dgm:pt modelId="{495A3C07-5C09-4EC8-BA29-8CDD5F269CC1}" type="sibTrans" cxnId="{9ABEC97F-3888-49A0-BBB5-9F4EC246D307}">
      <dgm:prSet/>
      <dgm:spPr/>
      <dgm:t>
        <a:bodyPr/>
        <a:lstStyle/>
        <a:p>
          <a:endParaRPr lang="ru-RU" sz="1200"/>
        </a:p>
      </dgm:t>
    </dgm:pt>
    <dgm:pt modelId="{342C8565-5AE9-4437-BE2F-9A28D67FD75B}">
      <dgm:prSet custT="1"/>
      <dgm:spPr/>
      <dgm:t>
        <a:bodyPr/>
        <a:lstStyle/>
        <a:p>
          <a:r>
            <a:rPr lang="ru-RU" sz="1800" b="1" dirty="0"/>
            <a:t>по тепловому эффекту</a:t>
          </a:r>
        </a:p>
      </dgm:t>
    </dgm:pt>
    <dgm:pt modelId="{ADBC5A38-C1E3-436F-80B1-BFE8B12AD3EB}" type="parTrans" cxnId="{0B92A199-177F-4FEF-A088-993378D1ED4E}">
      <dgm:prSet/>
      <dgm:spPr/>
      <dgm:t>
        <a:bodyPr/>
        <a:lstStyle/>
        <a:p>
          <a:endParaRPr lang="ru-RU" sz="1800" b="1"/>
        </a:p>
      </dgm:t>
    </dgm:pt>
    <dgm:pt modelId="{6AC5DC63-FF0F-4938-9664-DEEA9D584222}" type="sibTrans" cxnId="{0B92A199-177F-4FEF-A088-993378D1ED4E}">
      <dgm:prSet/>
      <dgm:spPr/>
      <dgm:t>
        <a:bodyPr/>
        <a:lstStyle/>
        <a:p>
          <a:endParaRPr lang="ru-RU" sz="1200"/>
        </a:p>
      </dgm:t>
    </dgm:pt>
    <dgm:pt modelId="{F18765C7-0C52-4016-8A2C-6E22A0CA6781}">
      <dgm:prSet custT="1"/>
      <dgm:spPr/>
      <dgm:t>
        <a:bodyPr vert="vert270"/>
        <a:lstStyle/>
        <a:p>
          <a:r>
            <a:rPr lang="ru-RU" sz="1800" b="1" dirty="0"/>
            <a:t>+</a:t>
          </a:r>
          <a:r>
            <a:rPr lang="en-US" sz="1800" b="1" dirty="0"/>
            <a:t>Q</a:t>
          </a:r>
          <a:endParaRPr lang="ru-RU" sz="1800" b="1" dirty="0"/>
        </a:p>
      </dgm:t>
    </dgm:pt>
    <dgm:pt modelId="{306225EE-372D-4E3A-8B7E-C3499A89703B}" type="parTrans" cxnId="{7DA01E4E-952B-42E7-9E0E-321D01827084}">
      <dgm:prSet/>
      <dgm:spPr/>
      <dgm:t>
        <a:bodyPr/>
        <a:lstStyle/>
        <a:p>
          <a:endParaRPr lang="ru-RU" sz="1800" b="1"/>
        </a:p>
      </dgm:t>
    </dgm:pt>
    <dgm:pt modelId="{C4E17304-0402-4495-910A-DF323DD4AC5D}" type="sibTrans" cxnId="{7DA01E4E-952B-42E7-9E0E-321D01827084}">
      <dgm:prSet/>
      <dgm:spPr/>
      <dgm:t>
        <a:bodyPr/>
        <a:lstStyle/>
        <a:p>
          <a:endParaRPr lang="ru-RU" sz="1200"/>
        </a:p>
      </dgm:t>
    </dgm:pt>
    <dgm:pt modelId="{89BDCBB3-D612-4BF0-8563-DAEB826D67C5}">
      <dgm:prSet custT="1"/>
      <dgm:spPr/>
      <dgm:t>
        <a:bodyPr vert="vert270"/>
        <a:lstStyle/>
        <a:p>
          <a:r>
            <a:rPr lang="ru-RU" sz="1800" b="1" dirty="0"/>
            <a:t>замещения</a:t>
          </a:r>
        </a:p>
      </dgm:t>
    </dgm:pt>
    <dgm:pt modelId="{55703358-C70D-47A8-8E59-D0C587985FD2}" type="parTrans" cxnId="{AAD5C1FA-F628-44C8-B2EC-9F8581A04CC2}">
      <dgm:prSet/>
      <dgm:spPr/>
      <dgm:t>
        <a:bodyPr/>
        <a:lstStyle/>
        <a:p>
          <a:endParaRPr lang="ru-RU" sz="1800" b="1"/>
        </a:p>
      </dgm:t>
    </dgm:pt>
    <dgm:pt modelId="{48145975-7433-4C88-8E70-7994472B719D}" type="sibTrans" cxnId="{AAD5C1FA-F628-44C8-B2EC-9F8581A04CC2}">
      <dgm:prSet/>
      <dgm:spPr/>
      <dgm:t>
        <a:bodyPr/>
        <a:lstStyle/>
        <a:p>
          <a:endParaRPr lang="ru-RU" sz="1200"/>
        </a:p>
      </dgm:t>
    </dgm:pt>
    <dgm:pt modelId="{7243E977-9E78-4338-B008-5E725ED8418C}">
      <dgm:prSet custT="1"/>
      <dgm:spPr/>
      <dgm:t>
        <a:bodyPr/>
        <a:lstStyle/>
        <a:p>
          <a:r>
            <a:rPr lang="ru-RU" sz="1800" b="1" dirty="0"/>
            <a:t>по использованию катализатора</a:t>
          </a:r>
        </a:p>
      </dgm:t>
    </dgm:pt>
    <dgm:pt modelId="{A18B212A-752C-4FA9-ABE3-A223C7A9B1D9}" type="parTrans" cxnId="{56FC682E-D3CD-4417-BD1D-A2D5638B8022}">
      <dgm:prSet/>
      <dgm:spPr/>
      <dgm:t>
        <a:bodyPr/>
        <a:lstStyle/>
        <a:p>
          <a:endParaRPr lang="ru-RU" sz="1800" b="1"/>
        </a:p>
      </dgm:t>
    </dgm:pt>
    <dgm:pt modelId="{4AF250A3-56DE-4AE4-AD2B-B052F1CB8F32}" type="sibTrans" cxnId="{56FC682E-D3CD-4417-BD1D-A2D5638B8022}">
      <dgm:prSet/>
      <dgm:spPr/>
      <dgm:t>
        <a:bodyPr/>
        <a:lstStyle/>
        <a:p>
          <a:endParaRPr lang="ru-RU" sz="1200"/>
        </a:p>
      </dgm:t>
    </dgm:pt>
    <dgm:pt modelId="{E5F29CD1-565F-4782-B7B7-F9EBE58917AF}">
      <dgm:prSet custT="1"/>
      <dgm:spPr/>
      <dgm:t>
        <a:bodyPr vert="vert270"/>
        <a:lstStyle/>
        <a:p>
          <a:r>
            <a:rPr lang="ru-RU" sz="1800" b="1"/>
            <a:t>обмена</a:t>
          </a:r>
        </a:p>
      </dgm:t>
    </dgm:pt>
    <dgm:pt modelId="{088479E4-89A4-4F87-A92A-18461B55E018}" type="parTrans" cxnId="{73B20AC2-6F2C-421C-9DCF-9E110CA05D5E}">
      <dgm:prSet/>
      <dgm:spPr/>
      <dgm:t>
        <a:bodyPr/>
        <a:lstStyle/>
        <a:p>
          <a:endParaRPr lang="ru-RU" sz="1800" b="1"/>
        </a:p>
      </dgm:t>
    </dgm:pt>
    <dgm:pt modelId="{CAC4BC43-86D7-4BC4-B728-E3C6ED9EF22E}" type="sibTrans" cxnId="{73B20AC2-6F2C-421C-9DCF-9E110CA05D5E}">
      <dgm:prSet/>
      <dgm:spPr/>
      <dgm:t>
        <a:bodyPr/>
        <a:lstStyle/>
        <a:p>
          <a:endParaRPr lang="ru-RU" sz="1200"/>
        </a:p>
      </dgm:t>
    </dgm:pt>
    <dgm:pt modelId="{34B72BB8-62B3-48D2-8696-C5951527850B}">
      <dgm:prSet custT="1"/>
      <dgm:spPr/>
      <dgm:t>
        <a:bodyPr vert="vert270"/>
        <a:lstStyle/>
        <a:p>
          <a:r>
            <a:rPr lang="ru-RU" sz="1800" b="1" dirty="0"/>
            <a:t>не ОВР</a:t>
          </a:r>
        </a:p>
      </dgm:t>
    </dgm:pt>
    <dgm:pt modelId="{CDA9D778-0CC8-4492-9206-C804EA7E04BA}" type="parTrans" cxnId="{5C72FAF2-AA1F-4200-8ED9-B32ADEBC4D64}">
      <dgm:prSet/>
      <dgm:spPr/>
      <dgm:t>
        <a:bodyPr/>
        <a:lstStyle/>
        <a:p>
          <a:endParaRPr lang="ru-RU" sz="1800" b="1"/>
        </a:p>
      </dgm:t>
    </dgm:pt>
    <dgm:pt modelId="{AC34ECBA-1E6D-4261-87B2-9EAB5B89F495}" type="sibTrans" cxnId="{5C72FAF2-AA1F-4200-8ED9-B32ADEBC4D64}">
      <dgm:prSet/>
      <dgm:spPr/>
      <dgm:t>
        <a:bodyPr/>
        <a:lstStyle/>
        <a:p>
          <a:endParaRPr lang="ru-RU" sz="1200"/>
        </a:p>
      </dgm:t>
    </dgm:pt>
    <dgm:pt modelId="{41D7D978-65AD-4B77-9591-2964779AC447}">
      <dgm:prSet custT="1"/>
      <dgm:spPr/>
      <dgm:t>
        <a:bodyPr vert="vert270"/>
        <a:lstStyle/>
        <a:p>
          <a:r>
            <a:rPr lang="en-US" sz="1800" b="1" dirty="0"/>
            <a:t>-Q</a:t>
          </a:r>
          <a:endParaRPr lang="ru-RU" sz="1800" b="1" dirty="0"/>
        </a:p>
      </dgm:t>
    </dgm:pt>
    <dgm:pt modelId="{BD0A1C8C-5107-46C2-9324-2D8C9A01C497}" type="parTrans" cxnId="{2CC5AC22-FCDD-4A90-B7CF-15550D6E346C}">
      <dgm:prSet/>
      <dgm:spPr/>
      <dgm:t>
        <a:bodyPr/>
        <a:lstStyle/>
        <a:p>
          <a:endParaRPr lang="ru-RU" sz="1800" b="1"/>
        </a:p>
      </dgm:t>
    </dgm:pt>
    <dgm:pt modelId="{375FC3A0-5639-4209-A644-861D10FF5DA3}" type="sibTrans" cxnId="{2CC5AC22-FCDD-4A90-B7CF-15550D6E346C}">
      <dgm:prSet/>
      <dgm:spPr/>
      <dgm:t>
        <a:bodyPr/>
        <a:lstStyle/>
        <a:p>
          <a:endParaRPr lang="ru-RU" sz="1200"/>
        </a:p>
      </dgm:t>
    </dgm:pt>
    <dgm:pt modelId="{C28E5D81-FB73-45C5-A875-3A64D5942454}">
      <dgm:prSet custT="1"/>
      <dgm:spPr/>
      <dgm:t>
        <a:bodyPr vert="vert270"/>
        <a:lstStyle/>
        <a:p>
          <a:r>
            <a:rPr lang="ru-RU" sz="1800" b="1"/>
            <a:t>каталитические</a:t>
          </a:r>
        </a:p>
      </dgm:t>
    </dgm:pt>
    <dgm:pt modelId="{D6ABD15A-2C71-47C1-A202-5994724D696A}" type="parTrans" cxnId="{DFA220DD-59F4-41FB-AACD-370A1DB44729}">
      <dgm:prSet/>
      <dgm:spPr/>
      <dgm:t>
        <a:bodyPr/>
        <a:lstStyle/>
        <a:p>
          <a:endParaRPr lang="ru-RU" sz="1800" b="1"/>
        </a:p>
      </dgm:t>
    </dgm:pt>
    <dgm:pt modelId="{7FD4B659-D0F2-421E-9217-2D5CA6E6F66F}" type="sibTrans" cxnId="{DFA220DD-59F4-41FB-AACD-370A1DB44729}">
      <dgm:prSet/>
      <dgm:spPr/>
      <dgm:t>
        <a:bodyPr/>
        <a:lstStyle/>
        <a:p>
          <a:endParaRPr lang="ru-RU" sz="1200"/>
        </a:p>
      </dgm:t>
    </dgm:pt>
    <dgm:pt modelId="{2B3D736B-D325-47BE-B56C-0F0244911F04}">
      <dgm:prSet custT="1"/>
      <dgm:spPr/>
      <dgm:t>
        <a:bodyPr vert="vert270"/>
        <a:lstStyle/>
        <a:p>
          <a:r>
            <a:rPr lang="ru-RU" sz="1800" b="1" dirty="0"/>
            <a:t>не каталитические</a:t>
          </a:r>
        </a:p>
      </dgm:t>
    </dgm:pt>
    <dgm:pt modelId="{96F649F6-D831-4BD4-9915-72A99E22F7ED}" type="parTrans" cxnId="{96594C0C-3A53-46DC-9017-017158043F2E}">
      <dgm:prSet/>
      <dgm:spPr/>
      <dgm:t>
        <a:bodyPr/>
        <a:lstStyle/>
        <a:p>
          <a:endParaRPr lang="ru-RU" sz="1800" b="1"/>
        </a:p>
      </dgm:t>
    </dgm:pt>
    <dgm:pt modelId="{11C00278-A443-46D3-950E-B7F55DD74841}" type="sibTrans" cxnId="{96594C0C-3A53-46DC-9017-017158043F2E}">
      <dgm:prSet/>
      <dgm:spPr/>
      <dgm:t>
        <a:bodyPr/>
        <a:lstStyle/>
        <a:p>
          <a:endParaRPr lang="ru-RU" sz="1200"/>
        </a:p>
      </dgm:t>
    </dgm:pt>
    <dgm:pt modelId="{D10DD61E-65C2-46ED-9BF7-DCF8E5C9AA22}" type="pres">
      <dgm:prSet presAssocID="{908D7741-BB7B-4EC8-90F9-0CAB8B3BF41C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A751CC2A-CE00-41D3-9E53-441B60D11C8D}" type="pres">
      <dgm:prSet presAssocID="{201FF947-6111-4FCB-9FAD-D3F53A622B8A}" presName="hierRoot1" presStyleCnt="0"/>
      <dgm:spPr/>
    </dgm:pt>
    <dgm:pt modelId="{C5D74F4E-DDF1-4196-BA08-53527C43F545}" type="pres">
      <dgm:prSet presAssocID="{201FF947-6111-4FCB-9FAD-D3F53A622B8A}" presName="composite" presStyleCnt="0"/>
      <dgm:spPr/>
    </dgm:pt>
    <dgm:pt modelId="{E3FAB0C7-A8D9-4CA2-8D79-06695E20C753}" type="pres">
      <dgm:prSet presAssocID="{201FF947-6111-4FCB-9FAD-D3F53A622B8A}" presName="background" presStyleLbl="node0" presStyleIdx="0" presStyleCnt="1"/>
      <dgm:spPr/>
    </dgm:pt>
    <dgm:pt modelId="{FAAC5825-C9C7-4AC6-AD7E-4FFCFD5503FA}" type="pres">
      <dgm:prSet presAssocID="{201FF947-6111-4FCB-9FAD-D3F53A622B8A}" presName="text" presStyleLbl="fgAcc0" presStyleIdx="0" presStyleCnt="1" custScaleX="213761" custLinFactY="-46865" custLinFactNeighborX="-53114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0DC230A-C525-4D73-B498-4B071762687E}" type="pres">
      <dgm:prSet presAssocID="{201FF947-6111-4FCB-9FAD-D3F53A622B8A}" presName="hierChild2" presStyleCnt="0"/>
      <dgm:spPr/>
    </dgm:pt>
    <dgm:pt modelId="{013FA02E-B84C-4214-B328-34CD6EBEEB76}" type="pres">
      <dgm:prSet presAssocID="{F1FCC15D-F682-40E2-A0EB-18668DAEEA21}" presName="Name10" presStyleLbl="parChTrans1D2" presStyleIdx="0" presStyleCnt="4"/>
      <dgm:spPr/>
      <dgm:t>
        <a:bodyPr/>
        <a:lstStyle/>
        <a:p>
          <a:endParaRPr lang="ru-RU"/>
        </a:p>
      </dgm:t>
    </dgm:pt>
    <dgm:pt modelId="{F8B908E1-DB91-423C-911A-3C3F50612D25}" type="pres">
      <dgm:prSet presAssocID="{A4ED6825-41A1-4980-ABB1-55E2F7239136}" presName="hierRoot2" presStyleCnt="0"/>
      <dgm:spPr/>
    </dgm:pt>
    <dgm:pt modelId="{F5D49A74-A057-42DB-B5B3-51E9C59C80BC}" type="pres">
      <dgm:prSet presAssocID="{A4ED6825-41A1-4980-ABB1-55E2F7239136}" presName="composite2" presStyleCnt="0"/>
      <dgm:spPr/>
    </dgm:pt>
    <dgm:pt modelId="{6080F1BB-9F34-4620-8D29-382BA5BF4653}" type="pres">
      <dgm:prSet presAssocID="{A4ED6825-41A1-4980-ABB1-55E2F7239136}" presName="background2" presStyleLbl="node2" presStyleIdx="0" presStyleCnt="4"/>
      <dgm:spPr/>
    </dgm:pt>
    <dgm:pt modelId="{52B1B5D6-D8F8-4753-8C4E-A1D124F675FA}" type="pres">
      <dgm:prSet presAssocID="{A4ED6825-41A1-4980-ABB1-55E2F7239136}" presName="text2" presStyleLbl="fgAcc2" presStyleIdx="0" presStyleCnt="4" custScaleX="224982" custScaleY="284790" custLinFactY="-62358" custLinFactNeighborX="-46946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DAE18AB-9DA1-4FCE-9689-B8AC17DDC11D}" type="pres">
      <dgm:prSet presAssocID="{A4ED6825-41A1-4980-ABB1-55E2F7239136}" presName="hierChild3" presStyleCnt="0"/>
      <dgm:spPr/>
    </dgm:pt>
    <dgm:pt modelId="{FA75DA47-519B-4259-97E9-826647E96126}" type="pres">
      <dgm:prSet presAssocID="{92979FEA-D2BA-4448-826C-CE90EC77B1B3}" presName="Name17" presStyleLbl="parChTrans1D3" presStyleIdx="0" presStyleCnt="10"/>
      <dgm:spPr/>
      <dgm:t>
        <a:bodyPr/>
        <a:lstStyle/>
        <a:p>
          <a:endParaRPr lang="ru-RU"/>
        </a:p>
      </dgm:t>
    </dgm:pt>
    <dgm:pt modelId="{9C47B17D-54F5-4037-A95E-4E99AB316952}" type="pres">
      <dgm:prSet presAssocID="{694E4348-DEDA-47AA-BFD3-338D37AFA660}" presName="hierRoot3" presStyleCnt="0"/>
      <dgm:spPr/>
    </dgm:pt>
    <dgm:pt modelId="{6110A5F7-4540-40FD-A4E9-29F593A1DB56}" type="pres">
      <dgm:prSet presAssocID="{694E4348-DEDA-47AA-BFD3-338D37AFA660}" presName="composite3" presStyleCnt="0"/>
      <dgm:spPr/>
    </dgm:pt>
    <dgm:pt modelId="{901BDF7C-FAE0-4FA2-90D6-943C222FB3A1}" type="pres">
      <dgm:prSet presAssocID="{694E4348-DEDA-47AA-BFD3-338D37AFA660}" presName="background3" presStyleLbl="node3" presStyleIdx="0" presStyleCnt="10"/>
      <dgm:spPr/>
    </dgm:pt>
    <dgm:pt modelId="{F0BAF014-CDBD-4313-B2AD-12ED293B886D}" type="pres">
      <dgm:prSet presAssocID="{694E4348-DEDA-47AA-BFD3-338D37AFA660}" presName="text3" presStyleLbl="fgAcc3" presStyleIdx="0" presStyleCnt="10" custScaleX="64400" custScaleY="371171" custLinFactY="-69729" custLinFactNeighborX="6321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C2F9DB9-0286-49AE-BA4F-5022E90E099B}" type="pres">
      <dgm:prSet presAssocID="{694E4348-DEDA-47AA-BFD3-338D37AFA660}" presName="hierChild4" presStyleCnt="0"/>
      <dgm:spPr/>
    </dgm:pt>
    <dgm:pt modelId="{B7993554-C8F9-4317-B114-076E3D6A5950}" type="pres">
      <dgm:prSet presAssocID="{48327974-43F5-4B7D-93B7-04DCC1C352DB}" presName="Name17" presStyleLbl="parChTrans1D3" presStyleIdx="1" presStyleCnt="10"/>
      <dgm:spPr/>
      <dgm:t>
        <a:bodyPr/>
        <a:lstStyle/>
        <a:p>
          <a:endParaRPr lang="ru-RU"/>
        </a:p>
      </dgm:t>
    </dgm:pt>
    <dgm:pt modelId="{2FF525FE-1462-47AC-BB4E-659A8303D170}" type="pres">
      <dgm:prSet presAssocID="{3B8AE32C-F897-4EDC-894E-85C1FCC3A35E}" presName="hierRoot3" presStyleCnt="0"/>
      <dgm:spPr/>
    </dgm:pt>
    <dgm:pt modelId="{8D79F4BE-4479-4EE3-95B5-00241532E828}" type="pres">
      <dgm:prSet presAssocID="{3B8AE32C-F897-4EDC-894E-85C1FCC3A35E}" presName="composite3" presStyleCnt="0"/>
      <dgm:spPr/>
    </dgm:pt>
    <dgm:pt modelId="{72A6B8B7-DB7A-4317-826C-CBB076106DAA}" type="pres">
      <dgm:prSet presAssocID="{3B8AE32C-F897-4EDC-894E-85C1FCC3A35E}" presName="background3" presStyleLbl="node3" presStyleIdx="1" presStyleCnt="10"/>
      <dgm:spPr/>
    </dgm:pt>
    <dgm:pt modelId="{87F41A08-2971-426C-B075-A86777171B14}" type="pres">
      <dgm:prSet presAssocID="{3B8AE32C-F897-4EDC-894E-85C1FCC3A35E}" presName="text3" presStyleLbl="fgAcc3" presStyleIdx="1" presStyleCnt="10" custScaleX="78170" custScaleY="355705" custLinFactY="100000" custLinFactNeighborX="-19834" custLinFactNeighborY="14745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8602ED7-6E4E-4F45-8CA2-0ACADC0159E5}" type="pres">
      <dgm:prSet presAssocID="{3B8AE32C-F897-4EDC-894E-85C1FCC3A35E}" presName="hierChild4" presStyleCnt="0"/>
      <dgm:spPr/>
    </dgm:pt>
    <dgm:pt modelId="{7E238AA0-AC41-447E-8F1E-1402225F7978}" type="pres">
      <dgm:prSet presAssocID="{55703358-C70D-47A8-8E59-D0C587985FD2}" presName="Name17" presStyleLbl="parChTrans1D3" presStyleIdx="2" presStyleCnt="10"/>
      <dgm:spPr/>
      <dgm:t>
        <a:bodyPr/>
        <a:lstStyle/>
        <a:p>
          <a:endParaRPr lang="ru-RU"/>
        </a:p>
      </dgm:t>
    </dgm:pt>
    <dgm:pt modelId="{480FED8D-2C9F-44BE-BA75-268196E99CB5}" type="pres">
      <dgm:prSet presAssocID="{89BDCBB3-D612-4BF0-8563-DAEB826D67C5}" presName="hierRoot3" presStyleCnt="0"/>
      <dgm:spPr/>
    </dgm:pt>
    <dgm:pt modelId="{B66FEF1B-2F77-4D12-8165-9ABF12751B1D}" type="pres">
      <dgm:prSet presAssocID="{89BDCBB3-D612-4BF0-8563-DAEB826D67C5}" presName="composite3" presStyleCnt="0"/>
      <dgm:spPr/>
    </dgm:pt>
    <dgm:pt modelId="{7D705175-6B9E-49E0-9BF2-63B4460CAFFE}" type="pres">
      <dgm:prSet presAssocID="{89BDCBB3-D612-4BF0-8563-DAEB826D67C5}" presName="background3" presStyleLbl="node3" presStyleIdx="2" presStyleCnt="10"/>
      <dgm:spPr/>
    </dgm:pt>
    <dgm:pt modelId="{1AC1DC95-BC45-408C-93F3-6ACA533F6E9D}" type="pres">
      <dgm:prSet presAssocID="{89BDCBB3-D612-4BF0-8563-DAEB826D67C5}" presName="text3" presStyleLbl="fgAcc3" presStyleIdx="2" presStyleCnt="10" custScaleX="93094" custScaleY="298669" custLinFactY="-80817" custLinFactNeighborX="-16530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CC1CFF2-B550-4F6A-93E4-989E6144F7E7}" type="pres">
      <dgm:prSet presAssocID="{89BDCBB3-D612-4BF0-8563-DAEB826D67C5}" presName="hierChild4" presStyleCnt="0"/>
      <dgm:spPr/>
    </dgm:pt>
    <dgm:pt modelId="{437AB39E-B71C-461D-906C-0F0E07AA2411}" type="pres">
      <dgm:prSet presAssocID="{088479E4-89A4-4F87-A92A-18461B55E018}" presName="Name17" presStyleLbl="parChTrans1D3" presStyleIdx="3" presStyleCnt="10"/>
      <dgm:spPr/>
      <dgm:t>
        <a:bodyPr/>
        <a:lstStyle/>
        <a:p>
          <a:endParaRPr lang="ru-RU"/>
        </a:p>
      </dgm:t>
    </dgm:pt>
    <dgm:pt modelId="{1DF7F105-457B-4E8A-8347-35F02C40E76B}" type="pres">
      <dgm:prSet presAssocID="{E5F29CD1-565F-4782-B7B7-F9EBE58917AF}" presName="hierRoot3" presStyleCnt="0"/>
      <dgm:spPr/>
    </dgm:pt>
    <dgm:pt modelId="{E805AB1F-0994-4167-8848-735103CEDA2A}" type="pres">
      <dgm:prSet presAssocID="{E5F29CD1-565F-4782-B7B7-F9EBE58917AF}" presName="composite3" presStyleCnt="0"/>
      <dgm:spPr/>
    </dgm:pt>
    <dgm:pt modelId="{57BEAD3B-29BA-434B-928E-A539397DD799}" type="pres">
      <dgm:prSet presAssocID="{E5F29CD1-565F-4782-B7B7-F9EBE58917AF}" presName="background3" presStyleLbl="node3" presStyleIdx="3" presStyleCnt="10"/>
      <dgm:spPr/>
    </dgm:pt>
    <dgm:pt modelId="{65ECD2D2-15BE-4D3F-A241-1E70061EBC54}" type="pres">
      <dgm:prSet presAssocID="{E5F29CD1-565F-4782-B7B7-F9EBE58917AF}" presName="text3" presStyleLbl="fgAcc3" presStyleIdx="3" presStyleCnt="10" custScaleX="82311" custScaleY="341175" custLinFactX="-5044" custLinFactY="100000" custLinFactNeighborX="-100000" custLinFactNeighborY="17485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4460AC9-5519-40B0-B82D-50C95590EB9D}" type="pres">
      <dgm:prSet presAssocID="{E5F29CD1-565F-4782-B7B7-F9EBE58917AF}" presName="hierChild4" presStyleCnt="0"/>
      <dgm:spPr/>
    </dgm:pt>
    <dgm:pt modelId="{23F6DDC0-3C78-4AA1-80BF-588E9FBDA3FA}" type="pres">
      <dgm:prSet presAssocID="{14562585-4560-46C8-8427-53679920B705}" presName="Name10" presStyleLbl="parChTrans1D2" presStyleIdx="1" presStyleCnt="4"/>
      <dgm:spPr/>
      <dgm:t>
        <a:bodyPr/>
        <a:lstStyle/>
        <a:p>
          <a:endParaRPr lang="ru-RU"/>
        </a:p>
      </dgm:t>
    </dgm:pt>
    <dgm:pt modelId="{BA7553B9-8E7B-47AA-9514-984CE1C6C873}" type="pres">
      <dgm:prSet presAssocID="{76BC4025-96DE-44A9-81D3-9D82D0BE65AB}" presName="hierRoot2" presStyleCnt="0"/>
      <dgm:spPr/>
    </dgm:pt>
    <dgm:pt modelId="{D993F8F7-EAA7-40CA-8236-89D62EC0637E}" type="pres">
      <dgm:prSet presAssocID="{76BC4025-96DE-44A9-81D3-9D82D0BE65AB}" presName="composite2" presStyleCnt="0"/>
      <dgm:spPr/>
    </dgm:pt>
    <dgm:pt modelId="{6CBC1DFB-13CB-4D32-93F4-AD5ECCA76398}" type="pres">
      <dgm:prSet presAssocID="{76BC4025-96DE-44A9-81D3-9D82D0BE65AB}" presName="background2" presStyleLbl="node2" presStyleIdx="1" presStyleCnt="4"/>
      <dgm:spPr/>
    </dgm:pt>
    <dgm:pt modelId="{DEE59F92-38CD-468F-A5F1-941752A01875}" type="pres">
      <dgm:prSet presAssocID="{76BC4025-96DE-44A9-81D3-9D82D0BE65AB}" presName="text2" presStyleLbl="fgAcc2" presStyleIdx="1" presStyleCnt="4" custScaleX="272846" custScaleY="159128" custLinFactY="100000" custLinFactNeighborX="-77459" custLinFactNeighborY="12520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584206D-88B5-41CD-9C23-0E4663543A72}" type="pres">
      <dgm:prSet presAssocID="{76BC4025-96DE-44A9-81D3-9D82D0BE65AB}" presName="hierChild3" presStyleCnt="0"/>
      <dgm:spPr/>
    </dgm:pt>
    <dgm:pt modelId="{CC6E12CC-9488-4AD3-AB40-17C0DCCA0043}" type="pres">
      <dgm:prSet presAssocID="{477F6C66-3CBD-49C9-9927-8A9080C330AB}" presName="Name17" presStyleLbl="parChTrans1D3" presStyleIdx="4" presStyleCnt="10"/>
      <dgm:spPr/>
      <dgm:t>
        <a:bodyPr/>
        <a:lstStyle/>
        <a:p>
          <a:endParaRPr lang="ru-RU"/>
        </a:p>
      </dgm:t>
    </dgm:pt>
    <dgm:pt modelId="{F8C426DB-1BEA-4D20-ABB4-38B715211FDC}" type="pres">
      <dgm:prSet presAssocID="{B896BA63-65B1-4CD3-9391-92E0F794A628}" presName="hierRoot3" presStyleCnt="0"/>
      <dgm:spPr/>
    </dgm:pt>
    <dgm:pt modelId="{36DEE0CB-72D1-48EA-B2BF-CDCFB1C942A4}" type="pres">
      <dgm:prSet presAssocID="{B896BA63-65B1-4CD3-9391-92E0F794A628}" presName="composite3" presStyleCnt="0"/>
      <dgm:spPr/>
    </dgm:pt>
    <dgm:pt modelId="{FAB03435-FCB0-43FA-A905-77DF17C8B0EB}" type="pres">
      <dgm:prSet presAssocID="{B896BA63-65B1-4CD3-9391-92E0F794A628}" presName="background3" presStyleLbl="node3" presStyleIdx="4" presStyleCnt="10"/>
      <dgm:spPr/>
    </dgm:pt>
    <dgm:pt modelId="{3C793664-597A-450C-A8DC-1EC53D05AD9F}" type="pres">
      <dgm:prSet presAssocID="{B896BA63-65B1-4CD3-9391-92E0F794A628}" presName="text3" presStyleLbl="fgAcc3" presStyleIdx="4" presStyleCnt="10" custScaleX="106506" custScaleY="141079" custLinFactY="100000" custLinFactNeighborX="60267" custLinFactNeighborY="16556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F0ED95F-3998-4487-B296-701AE6586734}" type="pres">
      <dgm:prSet presAssocID="{B896BA63-65B1-4CD3-9391-92E0F794A628}" presName="hierChild4" presStyleCnt="0"/>
      <dgm:spPr/>
    </dgm:pt>
    <dgm:pt modelId="{3C7CCD33-D576-4FA4-8AF6-379C23E12D4B}" type="pres">
      <dgm:prSet presAssocID="{CDA9D778-0CC8-4492-9206-C804EA7E04BA}" presName="Name17" presStyleLbl="parChTrans1D3" presStyleIdx="5" presStyleCnt="10"/>
      <dgm:spPr/>
      <dgm:t>
        <a:bodyPr/>
        <a:lstStyle/>
        <a:p>
          <a:endParaRPr lang="ru-RU"/>
        </a:p>
      </dgm:t>
    </dgm:pt>
    <dgm:pt modelId="{54E4097E-BA73-4B6F-AA00-E142EDAD0181}" type="pres">
      <dgm:prSet presAssocID="{34B72BB8-62B3-48D2-8696-C5951527850B}" presName="hierRoot3" presStyleCnt="0"/>
      <dgm:spPr/>
    </dgm:pt>
    <dgm:pt modelId="{2ED9F8B9-8CB1-4D52-9E46-F2C33A151A1F}" type="pres">
      <dgm:prSet presAssocID="{34B72BB8-62B3-48D2-8696-C5951527850B}" presName="composite3" presStyleCnt="0"/>
      <dgm:spPr/>
    </dgm:pt>
    <dgm:pt modelId="{F63D7A72-2261-4B49-9020-6478C773DECC}" type="pres">
      <dgm:prSet presAssocID="{34B72BB8-62B3-48D2-8696-C5951527850B}" presName="background3" presStyleLbl="node3" presStyleIdx="5" presStyleCnt="10"/>
      <dgm:spPr/>
    </dgm:pt>
    <dgm:pt modelId="{0C642F4B-F61D-40AA-AB18-261E77AE5820}" type="pres">
      <dgm:prSet presAssocID="{34B72BB8-62B3-48D2-8696-C5951527850B}" presName="text3" presStyleLbl="fgAcc3" presStyleIdx="5" presStyleCnt="10" custScaleX="108048" custScaleY="243411" custLinFactX="-65812" custLinFactY="226190" custLinFactNeighborX="-100000" custLinFactNeighborY="3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FC9889E-284E-4D66-BD39-FAF5FE8A5FD8}" type="pres">
      <dgm:prSet presAssocID="{34B72BB8-62B3-48D2-8696-C5951527850B}" presName="hierChild4" presStyleCnt="0"/>
      <dgm:spPr/>
    </dgm:pt>
    <dgm:pt modelId="{462EAEF4-6246-418B-BC52-D58CC721C613}" type="pres">
      <dgm:prSet presAssocID="{ADBC5A38-C1E3-436F-80B1-BFE8B12AD3EB}" presName="Name10" presStyleLbl="parChTrans1D2" presStyleIdx="2" presStyleCnt="4"/>
      <dgm:spPr/>
      <dgm:t>
        <a:bodyPr/>
        <a:lstStyle/>
        <a:p>
          <a:endParaRPr lang="ru-RU"/>
        </a:p>
      </dgm:t>
    </dgm:pt>
    <dgm:pt modelId="{CF3977D0-8462-4081-BE4B-4F41FD43095E}" type="pres">
      <dgm:prSet presAssocID="{342C8565-5AE9-4437-BE2F-9A28D67FD75B}" presName="hierRoot2" presStyleCnt="0"/>
      <dgm:spPr/>
    </dgm:pt>
    <dgm:pt modelId="{B21D891C-0D67-457C-B6FA-A7540D3BF106}" type="pres">
      <dgm:prSet presAssocID="{342C8565-5AE9-4437-BE2F-9A28D67FD75B}" presName="composite2" presStyleCnt="0"/>
      <dgm:spPr/>
    </dgm:pt>
    <dgm:pt modelId="{9742BB27-2683-44FF-8049-F7CF37860AE6}" type="pres">
      <dgm:prSet presAssocID="{342C8565-5AE9-4437-BE2F-9A28D67FD75B}" presName="background2" presStyleLbl="node2" presStyleIdx="2" presStyleCnt="4"/>
      <dgm:spPr/>
    </dgm:pt>
    <dgm:pt modelId="{E3E8F888-B6BC-4471-B337-721E3850F16D}" type="pres">
      <dgm:prSet presAssocID="{342C8565-5AE9-4437-BE2F-9A28D67FD75B}" presName="text2" presStyleLbl="fgAcc2" presStyleIdx="2" presStyleCnt="4" custScaleX="203415" custScaleY="206812" custLinFactNeighborX="-57240" custLinFactNeighborY="-2662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A3728FA-7882-44F7-A514-7D2130087555}" type="pres">
      <dgm:prSet presAssocID="{342C8565-5AE9-4437-BE2F-9A28D67FD75B}" presName="hierChild3" presStyleCnt="0"/>
      <dgm:spPr/>
    </dgm:pt>
    <dgm:pt modelId="{985D707C-3D73-4DDC-B618-511C6D769C63}" type="pres">
      <dgm:prSet presAssocID="{306225EE-372D-4E3A-8B7E-C3499A89703B}" presName="Name17" presStyleLbl="parChTrans1D3" presStyleIdx="6" presStyleCnt="10"/>
      <dgm:spPr/>
      <dgm:t>
        <a:bodyPr/>
        <a:lstStyle/>
        <a:p>
          <a:endParaRPr lang="ru-RU"/>
        </a:p>
      </dgm:t>
    </dgm:pt>
    <dgm:pt modelId="{E2AE7E0F-2509-4E2C-B937-B10CA9A99371}" type="pres">
      <dgm:prSet presAssocID="{F18765C7-0C52-4016-8A2C-6E22A0CA6781}" presName="hierRoot3" presStyleCnt="0"/>
      <dgm:spPr/>
    </dgm:pt>
    <dgm:pt modelId="{F312C9AB-61F3-4570-B264-9A6BB70179E0}" type="pres">
      <dgm:prSet presAssocID="{F18765C7-0C52-4016-8A2C-6E22A0CA6781}" presName="composite3" presStyleCnt="0"/>
      <dgm:spPr/>
    </dgm:pt>
    <dgm:pt modelId="{7932D15F-4C83-4C04-A68C-98E1E847086D}" type="pres">
      <dgm:prSet presAssocID="{F18765C7-0C52-4016-8A2C-6E22A0CA6781}" presName="background3" presStyleLbl="node3" presStyleIdx="6" presStyleCnt="10"/>
      <dgm:spPr/>
    </dgm:pt>
    <dgm:pt modelId="{C6898E66-E30B-41D2-8149-22B34CC01702}" type="pres">
      <dgm:prSet presAssocID="{F18765C7-0C52-4016-8A2C-6E22A0CA6781}" presName="text3" presStyleLbl="fgAcc3" presStyleIdx="6" presStyleCnt="10" custFlipHor="1" custScaleX="50920" custScaleY="288738" custLinFactNeighborX="-61128" custLinFactNeighborY="985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F580CED-2758-4609-8FB8-EA20E3ABC6CA}" type="pres">
      <dgm:prSet presAssocID="{F18765C7-0C52-4016-8A2C-6E22A0CA6781}" presName="hierChild4" presStyleCnt="0"/>
      <dgm:spPr/>
    </dgm:pt>
    <dgm:pt modelId="{656D1502-E507-4787-8EDC-48B597395CC2}" type="pres">
      <dgm:prSet presAssocID="{BD0A1C8C-5107-46C2-9324-2D8C9A01C497}" presName="Name17" presStyleLbl="parChTrans1D3" presStyleIdx="7" presStyleCnt="10"/>
      <dgm:spPr/>
      <dgm:t>
        <a:bodyPr/>
        <a:lstStyle/>
        <a:p>
          <a:endParaRPr lang="ru-RU"/>
        </a:p>
      </dgm:t>
    </dgm:pt>
    <dgm:pt modelId="{D38C930A-FAD3-453F-89C6-D2A02096E9F1}" type="pres">
      <dgm:prSet presAssocID="{41D7D978-65AD-4B77-9591-2964779AC447}" presName="hierRoot3" presStyleCnt="0"/>
      <dgm:spPr/>
    </dgm:pt>
    <dgm:pt modelId="{A4546B51-8A7E-4172-9DDC-CD71CDF76A88}" type="pres">
      <dgm:prSet presAssocID="{41D7D978-65AD-4B77-9591-2964779AC447}" presName="composite3" presStyleCnt="0"/>
      <dgm:spPr/>
    </dgm:pt>
    <dgm:pt modelId="{D3DF8055-93CE-456D-8934-07D8D463C9A3}" type="pres">
      <dgm:prSet presAssocID="{41D7D978-65AD-4B77-9591-2964779AC447}" presName="background3" presStyleLbl="node3" presStyleIdx="7" presStyleCnt="10"/>
      <dgm:spPr/>
    </dgm:pt>
    <dgm:pt modelId="{DB5CE769-46B1-4AA5-A351-F5AFE5B89882}" type="pres">
      <dgm:prSet presAssocID="{41D7D978-65AD-4B77-9591-2964779AC447}" presName="text3" presStyleLbl="fgAcc3" presStyleIdx="7" presStyleCnt="10" custScaleX="61305" custScaleY="311033" custLinFactY="110995" custLinFactNeighborX="-57781" custLinFactNeighborY="2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6B9CDD6-BAAF-44C9-A6CD-ABF903DD6277}" type="pres">
      <dgm:prSet presAssocID="{41D7D978-65AD-4B77-9591-2964779AC447}" presName="hierChild4" presStyleCnt="0"/>
      <dgm:spPr/>
    </dgm:pt>
    <dgm:pt modelId="{42A9F831-5D20-4C4E-870F-7230A1B1E4AC}" type="pres">
      <dgm:prSet presAssocID="{A18B212A-752C-4FA9-ABE3-A223C7A9B1D9}" presName="Name10" presStyleLbl="parChTrans1D2" presStyleIdx="3" presStyleCnt="4"/>
      <dgm:spPr/>
      <dgm:t>
        <a:bodyPr/>
        <a:lstStyle/>
        <a:p>
          <a:endParaRPr lang="ru-RU"/>
        </a:p>
      </dgm:t>
    </dgm:pt>
    <dgm:pt modelId="{FCCEC6DF-4A46-47B3-A1DA-A6649223C43F}" type="pres">
      <dgm:prSet presAssocID="{7243E977-9E78-4338-B008-5E725ED8418C}" presName="hierRoot2" presStyleCnt="0"/>
      <dgm:spPr/>
    </dgm:pt>
    <dgm:pt modelId="{4FA17541-0500-489C-AC59-9337F946E35F}" type="pres">
      <dgm:prSet presAssocID="{7243E977-9E78-4338-B008-5E725ED8418C}" presName="composite2" presStyleCnt="0"/>
      <dgm:spPr/>
    </dgm:pt>
    <dgm:pt modelId="{5C8F1E82-4969-412B-98EB-E08AB2F60F77}" type="pres">
      <dgm:prSet presAssocID="{7243E977-9E78-4338-B008-5E725ED8418C}" presName="background2" presStyleLbl="node2" presStyleIdx="3" presStyleCnt="4"/>
      <dgm:spPr/>
    </dgm:pt>
    <dgm:pt modelId="{CAB1282C-9C83-4F28-A4CA-534D9169B120}" type="pres">
      <dgm:prSet presAssocID="{7243E977-9E78-4338-B008-5E725ED8418C}" presName="text2" presStyleLbl="fgAcc2" presStyleIdx="3" presStyleCnt="4" custScaleX="307038" custScaleY="278648" custLinFactY="-43742" custLinFactNeighborX="-15278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2EF8103-2CE4-42BA-90DE-5B28D24E5803}" type="pres">
      <dgm:prSet presAssocID="{7243E977-9E78-4338-B008-5E725ED8418C}" presName="hierChild3" presStyleCnt="0"/>
      <dgm:spPr/>
    </dgm:pt>
    <dgm:pt modelId="{C0EC194C-D728-4313-9027-8EA98CFF3D94}" type="pres">
      <dgm:prSet presAssocID="{D6ABD15A-2C71-47C1-A202-5994724D696A}" presName="Name17" presStyleLbl="parChTrans1D3" presStyleIdx="8" presStyleCnt="10"/>
      <dgm:spPr/>
      <dgm:t>
        <a:bodyPr/>
        <a:lstStyle/>
        <a:p>
          <a:endParaRPr lang="ru-RU"/>
        </a:p>
      </dgm:t>
    </dgm:pt>
    <dgm:pt modelId="{630ED6E1-604E-46C6-8E2B-923D9381CA98}" type="pres">
      <dgm:prSet presAssocID="{C28E5D81-FB73-45C5-A875-3A64D5942454}" presName="hierRoot3" presStyleCnt="0"/>
      <dgm:spPr/>
    </dgm:pt>
    <dgm:pt modelId="{AB1B3ED0-D31D-47CF-9F77-0E2E0F47B0A6}" type="pres">
      <dgm:prSet presAssocID="{C28E5D81-FB73-45C5-A875-3A64D5942454}" presName="composite3" presStyleCnt="0"/>
      <dgm:spPr/>
    </dgm:pt>
    <dgm:pt modelId="{2C3EC0A5-FE8E-4CE8-BD91-C5254857EA4B}" type="pres">
      <dgm:prSet presAssocID="{C28E5D81-FB73-45C5-A875-3A64D5942454}" presName="background3" presStyleLbl="node3" presStyleIdx="8" presStyleCnt="10"/>
      <dgm:spPr/>
    </dgm:pt>
    <dgm:pt modelId="{7B25B2D8-88A3-474E-A0E3-E286820A6952}" type="pres">
      <dgm:prSet presAssocID="{C28E5D81-FB73-45C5-A875-3A64D5942454}" presName="text3" presStyleLbl="fgAcc3" presStyleIdx="8" presStyleCnt="10" custScaleX="81640" custScaleY="564336" custLinFactNeighborX="-70273" custLinFactNeighborY="4973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B1B97FB-5C13-4B21-B084-E9936CAE86EA}" type="pres">
      <dgm:prSet presAssocID="{C28E5D81-FB73-45C5-A875-3A64D5942454}" presName="hierChild4" presStyleCnt="0"/>
      <dgm:spPr/>
    </dgm:pt>
    <dgm:pt modelId="{63B88612-4E7E-4BC4-B450-9A3A19D68E31}" type="pres">
      <dgm:prSet presAssocID="{96F649F6-D831-4BD4-9915-72A99E22F7ED}" presName="Name17" presStyleLbl="parChTrans1D3" presStyleIdx="9" presStyleCnt="10"/>
      <dgm:spPr/>
      <dgm:t>
        <a:bodyPr/>
        <a:lstStyle/>
        <a:p>
          <a:endParaRPr lang="ru-RU"/>
        </a:p>
      </dgm:t>
    </dgm:pt>
    <dgm:pt modelId="{F26F6EB6-CF95-49AC-AD16-72DD83BC116B}" type="pres">
      <dgm:prSet presAssocID="{2B3D736B-D325-47BE-B56C-0F0244911F04}" presName="hierRoot3" presStyleCnt="0"/>
      <dgm:spPr/>
    </dgm:pt>
    <dgm:pt modelId="{71257F04-C15D-45D1-B8CB-2D9F2B1ECE34}" type="pres">
      <dgm:prSet presAssocID="{2B3D736B-D325-47BE-B56C-0F0244911F04}" presName="composite3" presStyleCnt="0"/>
      <dgm:spPr/>
    </dgm:pt>
    <dgm:pt modelId="{CC445855-9D23-4A43-9075-742825FAB2F6}" type="pres">
      <dgm:prSet presAssocID="{2B3D736B-D325-47BE-B56C-0F0244911F04}" presName="background3" presStyleLbl="node3" presStyleIdx="9" presStyleCnt="10"/>
      <dgm:spPr/>
    </dgm:pt>
    <dgm:pt modelId="{9D26F5DE-120F-4B3D-8D69-D071F614450C}" type="pres">
      <dgm:prSet presAssocID="{2B3D736B-D325-47BE-B56C-0F0244911F04}" presName="text3" presStyleLbl="fgAcc3" presStyleIdx="9" presStyleCnt="10" custScaleX="114530" custScaleY="539709" custLinFactNeighborX="358" custLinFactNeighborY="3103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B910063-55A8-43A5-A940-A20FB40AD98D}" type="pres">
      <dgm:prSet presAssocID="{2B3D736B-D325-47BE-B56C-0F0244911F04}" presName="hierChild4" presStyleCnt="0"/>
      <dgm:spPr/>
    </dgm:pt>
  </dgm:ptLst>
  <dgm:cxnLst>
    <dgm:cxn modelId="{7DA01E4E-952B-42E7-9E0E-321D01827084}" srcId="{342C8565-5AE9-4437-BE2F-9A28D67FD75B}" destId="{F18765C7-0C52-4016-8A2C-6E22A0CA6781}" srcOrd="0" destOrd="0" parTransId="{306225EE-372D-4E3A-8B7E-C3499A89703B}" sibTransId="{C4E17304-0402-4495-910A-DF323DD4AC5D}"/>
    <dgm:cxn modelId="{E4B2E040-5C87-45E3-83FC-A1843932540F}" type="presOf" srcId="{89BDCBB3-D612-4BF0-8563-DAEB826D67C5}" destId="{1AC1DC95-BC45-408C-93F3-6ACA533F6E9D}" srcOrd="0" destOrd="0" presId="urn:microsoft.com/office/officeart/2005/8/layout/hierarchy1"/>
    <dgm:cxn modelId="{CE075B31-22F2-45ED-A848-F4AAE4E76EEA}" type="presOf" srcId="{92979FEA-D2BA-4448-826C-CE90EC77B1B3}" destId="{FA75DA47-519B-4259-97E9-826647E96126}" srcOrd="0" destOrd="0" presId="urn:microsoft.com/office/officeart/2005/8/layout/hierarchy1"/>
    <dgm:cxn modelId="{C2CBAADC-20D4-49EA-91B2-89C392B2DDAF}" type="presOf" srcId="{CDA9D778-0CC8-4492-9206-C804EA7E04BA}" destId="{3C7CCD33-D576-4FA4-8AF6-379C23E12D4B}" srcOrd="0" destOrd="0" presId="urn:microsoft.com/office/officeart/2005/8/layout/hierarchy1"/>
    <dgm:cxn modelId="{0B92A199-177F-4FEF-A088-993378D1ED4E}" srcId="{201FF947-6111-4FCB-9FAD-D3F53A622B8A}" destId="{342C8565-5AE9-4437-BE2F-9A28D67FD75B}" srcOrd="2" destOrd="0" parTransId="{ADBC5A38-C1E3-436F-80B1-BFE8B12AD3EB}" sibTransId="{6AC5DC63-FF0F-4938-9664-DEEA9D584222}"/>
    <dgm:cxn modelId="{BAF11D23-7224-4499-90A7-E048E5099473}" type="presOf" srcId="{14562585-4560-46C8-8427-53679920B705}" destId="{23F6DDC0-3C78-4AA1-80BF-588E9FBDA3FA}" srcOrd="0" destOrd="0" presId="urn:microsoft.com/office/officeart/2005/8/layout/hierarchy1"/>
    <dgm:cxn modelId="{04B55BD4-22DD-4106-AFCB-4B2975B68658}" type="presOf" srcId="{C28E5D81-FB73-45C5-A875-3A64D5942454}" destId="{7B25B2D8-88A3-474E-A0E3-E286820A6952}" srcOrd="0" destOrd="0" presId="urn:microsoft.com/office/officeart/2005/8/layout/hierarchy1"/>
    <dgm:cxn modelId="{5C72FAF2-AA1F-4200-8ED9-B32ADEBC4D64}" srcId="{76BC4025-96DE-44A9-81D3-9D82D0BE65AB}" destId="{34B72BB8-62B3-48D2-8696-C5951527850B}" srcOrd="1" destOrd="0" parTransId="{CDA9D778-0CC8-4492-9206-C804EA7E04BA}" sibTransId="{AC34ECBA-1E6D-4261-87B2-9EAB5B89F495}"/>
    <dgm:cxn modelId="{2445F187-E0BC-4E47-BFD6-B420A56AC16B}" srcId="{A4ED6825-41A1-4980-ABB1-55E2F7239136}" destId="{694E4348-DEDA-47AA-BFD3-338D37AFA660}" srcOrd="0" destOrd="0" parTransId="{92979FEA-D2BA-4448-826C-CE90EC77B1B3}" sibTransId="{3F69D9A3-71A5-4AC9-BD7F-10A121E82E6A}"/>
    <dgm:cxn modelId="{258C9026-8863-47BE-97E0-F9307C4DD560}" type="presOf" srcId="{F1FCC15D-F682-40E2-A0EB-18668DAEEA21}" destId="{013FA02E-B84C-4214-B328-34CD6EBEEB76}" srcOrd="0" destOrd="0" presId="urn:microsoft.com/office/officeart/2005/8/layout/hierarchy1"/>
    <dgm:cxn modelId="{B6E63761-9358-4D55-B03A-F3987260D459}" type="presOf" srcId="{7243E977-9E78-4338-B008-5E725ED8418C}" destId="{CAB1282C-9C83-4F28-A4CA-534D9169B120}" srcOrd="0" destOrd="0" presId="urn:microsoft.com/office/officeart/2005/8/layout/hierarchy1"/>
    <dgm:cxn modelId="{76B5D4EE-00AC-4EFC-A62A-80B4A7B3A7D5}" type="presOf" srcId="{2B3D736B-D325-47BE-B56C-0F0244911F04}" destId="{9D26F5DE-120F-4B3D-8D69-D071F614450C}" srcOrd="0" destOrd="0" presId="urn:microsoft.com/office/officeart/2005/8/layout/hierarchy1"/>
    <dgm:cxn modelId="{56FC682E-D3CD-4417-BD1D-A2D5638B8022}" srcId="{201FF947-6111-4FCB-9FAD-D3F53A622B8A}" destId="{7243E977-9E78-4338-B008-5E725ED8418C}" srcOrd="3" destOrd="0" parTransId="{A18B212A-752C-4FA9-ABE3-A223C7A9B1D9}" sibTransId="{4AF250A3-56DE-4AE4-AD2B-B052F1CB8F32}"/>
    <dgm:cxn modelId="{E39285B0-F52C-4971-BB2B-AD886F09FC2A}" type="presOf" srcId="{34B72BB8-62B3-48D2-8696-C5951527850B}" destId="{0C642F4B-F61D-40AA-AB18-261E77AE5820}" srcOrd="0" destOrd="0" presId="urn:microsoft.com/office/officeart/2005/8/layout/hierarchy1"/>
    <dgm:cxn modelId="{DFA220DD-59F4-41FB-AACD-370A1DB44729}" srcId="{7243E977-9E78-4338-B008-5E725ED8418C}" destId="{C28E5D81-FB73-45C5-A875-3A64D5942454}" srcOrd="0" destOrd="0" parTransId="{D6ABD15A-2C71-47C1-A202-5994724D696A}" sibTransId="{7FD4B659-D0F2-421E-9217-2D5CA6E6F66F}"/>
    <dgm:cxn modelId="{95A999A5-D59B-4925-8DE4-6EA1559EEB1E}" type="presOf" srcId="{306225EE-372D-4E3A-8B7E-C3499A89703B}" destId="{985D707C-3D73-4DDC-B618-511C6D769C63}" srcOrd="0" destOrd="0" presId="urn:microsoft.com/office/officeart/2005/8/layout/hierarchy1"/>
    <dgm:cxn modelId="{0A4CAFD0-2649-4BDA-9ECE-C9B5096A25EB}" type="presOf" srcId="{908D7741-BB7B-4EC8-90F9-0CAB8B3BF41C}" destId="{D10DD61E-65C2-46ED-9BF7-DCF8E5C9AA22}" srcOrd="0" destOrd="0" presId="urn:microsoft.com/office/officeart/2005/8/layout/hierarchy1"/>
    <dgm:cxn modelId="{C4B41DF8-A803-4F3C-9407-3738C3C253F9}" type="presOf" srcId="{BD0A1C8C-5107-46C2-9324-2D8C9A01C497}" destId="{656D1502-E507-4787-8EDC-48B597395CC2}" srcOrd="0" destOrd="0" presId="urn:microsoft.com/office/officeart/2005/8/layout/hierarchy1"/>
    <dgm:cxn modelId="{AAD5C1FA-F628-44C8-B2EC-9F8581A04CC2}" srcId="{A4ED6825-41A1-4980-ABB1-55E2F7239136}" destId="{89BDCBB3-D612-4BF0-8563-DAEB826D67C5}" srcOrd="2" destOrd="0" parTransId="{55703358-C70D-47A8-8E59-D0C587985FD2}" sibTransId="{48145975-7433-4C88-8E70-7994472B719D}"/>
    <dgm:cxn modelId="{D878B49D-D07A-4188-A7EC-1AB013AA22E2}" type="presOf" srcId="{48327974-43F5-4B7D-93B7-04DCC1C352DB}" destId="{B7993554-C8F9-4317-B114-076E3D6A5950}" srcOrd="0" destOrd="0" presId="urn:microsoft.com/office/officeart/2005/8/layout/hierarchy1"/>
    <dgm:cxn modelId="{08353738-73B0-4CEA-BAF9-5AD971AD36E9}" type="presOf" srcId="{A18B212A-752C-4FA9-ABE3-A223C7A9B1D9}" destId="{42A9F831-5D20-4C4E-870F-7230A1B1E4AC}" srcOrd="0" destOrd="0" presId="urn:microsoft.com/office/officeart/2005/8/layout/hierarchy1"/>
    <dgm:cxn modelId="{9A3235AF-DD4A-4E32-8DA4-C1375151E196}" type="presOf" srcId="{96F649F6-D831-4BD4-9915-72A99E22F7ED}" destId="{63B88612-4E7E-4BC4-B450-9A3A19D68E31}" srcOrd="0" destOrd="0" presId="urn:microsoft.com/office/officeart/2005/8/layout/hierarchy1"/>
    <dgm:cxn modelId="{A74A7ADB-B415-4181-B566-F343D6EB30AA}" type="presOf" srcId="{41D7D978-65AD-4B77-9591-2964779AC447}" destId="{DB5CE769-46B1-4AA5-A351-F5AFE5B89882}" srcOrd="0" destOrd="0" presId="urn:microsoft.com/office/officeart/2005/8/layout/hierarchy1"/>
    <dgm:cxn modelId="{84153ACD-D9AF-46B4-8711-C185F3BA009A}" srcId="{201FF947-6111-4FCB-9FAD-D3F53A622B8A}" destId="{A4ED6825-41A1-4980-ABB1-55E2F7239136}" srcOrd="0" destOrd="0" parTransId="{F1FCC15D-F682-40E2-A0EB-18668DAEEA21}" sibTransId="{3690ADBC-81E5-4F2A-8BCA-16F82F197C06}"/>
    <dgm:cxn modelId="{41736B0E-8C75-4C6D-90A5-5ACA2622F810}" type="presOf" srcId="{D6ABD15A-2C71-47C1-A202-5994724D696A}" destId="{C0EC194C-D728-4313-9027-8EA98CFF3D94}" srcOrd="0" destOrd="0" presId="urn:microsoft.com/office/officeart/2005/8/layout/hierarchy1"/>
    <dgm:cxn modelId="{73B20AC2-6F2C-421C-9DCF-9E110CA05D5E}" srcId="{A4ED6825-41A1-4980-ABB1-55E2F7239136}" destId="{E5F29CD1-565F-4782-B7B7-F9EBE58917AF}" srcOrd="3" destOrd="0" parTransId="{088479E4-89A4-4F87-A92A-18461B55E018}" sibTransId="{CAC4BC43-86D7-4BC4-B728-E3C6ED9EF22E}"/>
    <dgm:cxn modelId="{96594C0C-3A53-46DC-9017-017158043F2E}" srcId="{7243E977-9E78-4338-B008-5E725ED8418C}" destId="{2B3D736B-D325-47BE-B56C-0F0244911F04}" srcOrd="1" destOrd="0" parTransId="{96F649F6-D831-4BD4-9915-72A99E22F7ED}" sibTransId="{11C00278-A443-46D3-950E-B7F55DD74841}"/>
    <dgm:cxn modelId="{ED3060CA-6F18-46C0-B13F-3EE472CAB078}" type="presOf" srcId="{F18765C7-0C52-4016-8A2C-6E22A0CA6781}" destId="{C6898E66-E30B-41D2-8149-22B34CC01702}" srcOrd="0" destOrd="0" presId="urn:microsoft.com/office/officeart/2005/8/layout/hierarchy1"/>
    <dgm:cxn modelId="{52E9BC8D-B0BC-4D3E-A105-43BD0269D9D6}" type="presOf" srcId="{477F6C66-3CBD-49C9-9927-8A9080C330AB}" destId="{CC6E12CC-9488-4AD3-AB40-17C0DCCA0043}" srcOrd="0" destOrd="0" presId="urn:microsoft.com/office/officeart/2005/8/layout/hierarchy1"/>
    <dgm:cxn modelId="{9458B84C-6486-4485-A3ED-7E231296DC44}" type="presOf" srcId="{ADBC5A38-C1E3-436F-80B1-BFE8B12AD3EB}" destId="{462EAEF4-6246-418B-BC52-D58CC721C613}" srcOrd="0" destOrd="0" presId="urn:microsoft.com/office/officeart/2005/8/layout/hierarchy1"/>
    <dgm:cxn modelId="{AF4F9AD5-36B5-49A1-9FD5-6398C31DFD14}" srcId="{908D7741-BB7B-4EC8-90F9-0CAB8B3BF41C}" destId="{201FF947-6111-4FCB-9FAD-D3F53A622B8A}" srcOrd="0" destOrd="0" parTransId="{3605BD06-149A-4DBE-83B8-A76658184266}" sibTransId="{C4C83EA4-D4E2-45BD-B32C-6C791A23EFB0}"/>
    <dgm:cxn modelId="{859F63D5-86E8-4644-8148-6E2F61F6A722}" type="presOf" srcId="{A4ED6825-41A1-4980-ABB1-55E2F7239136}" destId="{52B1B5D6-D8F8-4753-8C4E-A1D124F675FA}" srcOrd="0" destOrd="0" presId="urn:microsoft.com/office/officeart/2005/8/layout/hierarchy1"/>
    <dgm:cxn modelId="{BFF6B20C-5B15-4753-A33F-7F90775B60A1}" type="presOf" srcId="{55703358-C70D-47A8-8E59-D0C587985FD2}" destId="{7E238AA0-AC41-447E-8F1E-1402225F7978}" srcOrd="0" destOrd="0" presId="urn:microsoft.com/office/officeart/2005/8/layout/hierarchy1"/>
    <dgm:cxn modelId="{095E93EC-F188-475F-B627-43B6664CBD36}" type="presOf" srcId="{76BC4025-96DE-44A9-81D3-9D82D0BE65AB}" destId="{DEE59F92-38CD-468F-A5F1-941752A01875}" srcOrd="0" destOrd="0" presId="urn:microsoft.com/office/officeart/2005/8/layout/hierarchy1"/>
    <dgm:cxn modelId="{5DB7A5C1-E074-4D66-BEF5-EBB98D0A7C62}" srcId="{201FF947-6111-4FCB-9FAD-D3F53A622B8A}" destId="{76BC4025-96DE-44A9-81D3-9D82D0BE65AB}" srcOrd="1" destOrd="0" parTransId="{14562585-4560-46C8-8427-53679920B705}" sibTransId="{D2AFEA32-525B-4BD7-A0DE-A0FAC6D228BC}"/>
    <dgm:cxn modelId="{307DBE65-1902-44BB-98BE-B618E7A9E135}" type="presOf" srcId="{342C8565-5AE9-4437-BE2F-9A28D67FD75B}" destId="{E3E8F888-B6BC-4471-B337-721E3850F16D}" srcOrd="0" destOrd="0" presId="urn:microsoft.com/office/officeart/2005/8/layout/hierarchy1"/>
    <dgm:cxn modelId="{E694C6C3-E4D1-4F1E-96BE-FD0B77844EFF}" type="presOf" srcId="{E5F29CD1-565F-4782-B7B7-F9EBE58917AF}" destId="{65ECD2D2-15BE-4D3F-A241-1E70061EBC54}" srcOrd="0" destOrd="0" presId="urn:microsoft.com/office/officeart/2005/8/layout/hierarchy1"/>
    <dgm:cxn modelId="{0E150A8D-924F-4088-B1C4-60CB4032C36B}" type="presOf" srcId="{B896BA63-65B1-4CD3-9391-92E0F794A628}" destId="{3C793664-597A-450C-A8DC-1EC53D05AD9F}" srcOrd="0" destOrd="0" presId="urn:microsoft.com/office/officeart/2005/8/layout/hierarchy1"/>
    <dgm:cxn modelId="{9ABEC97F-3888-49A0-BBB5-9F4EC246D307}" srcId="{76BC4025-96DE-44A9-81D3-9D82D0BE65AB}" destId="{B896BA63-65B1-4CD3-9391-92E0F794A628}" srcOrd="0" destOrd="0" parTransId="{477F6C66-3CBD-49C9-9927-8A9080C330AB}" sibTransId="{495A3C07-5C09-4EC8-BA29-8CDD5F269CC1}"/>
    <dgm:cxn modelId="{5C521298-7F25-485A-AE02-25050DF1E3C7}" type="presOf" srcId="{694E4348-DEDA-47AA-BFD3-338D37AFA660}" destId="{F0BAF014-CDBD-4313-B2AD-12ED293B886D}" srcOrd="0" destOrd="0" presId="urn:microsoft.com/office/officeart/2005/8/layout/hierarchy1"/>
    <dgm:cxn modelId="{9D8F71D6-37DA-4F18-BCB6-40901850C3F2}" srcId="{A4ED6825-41A1-4980-ABB1-55E2F7239136}" destId="{3B8AE32C-F897-4EDC-894E-85C1FCC3A35E}" srcOrd="1" destOrd="0" parTransId="{48327974-43F5-4B7D-93B7-04DCC1C352DB}" sibTransId="{82AA47A5-9A48-424C-8179-6167E649D4C5}"/>
    <dgm:cxn modelId="{8FBBFEFB-7A4E-43B9-B5C9-0B00C600C446}" type="presOf" srcId="{3B8AE32C-F897-4EDC-894E-85C1FCC3A35E}" destId="{87F41A08-2971-426C-B075-A86777171B14}" srcOrd="0" destOrd="0" presId="urn:microsoft.com/office/officeart/2005/8/layout/hierarchy1"/>
    <dgm:cxn modelId="{2CC5AC22-FCDD-4A90-B7CF-15550D6E346C}" srcId="{342C8565-5AE9-4437-BE2F-9A28D67FD75B}" destId="{41D7D978-65AD-4B77-9591-2964779AC447}" srcOrd="1" destOrd="0" parTransId="{BD0A1C8C-5107-46C2-9324-2D8C9A01C497}" sibTransId="{375FC3A0-5639-4209-A644-861D10FF5DA3}"/>
    <dgm:cxn modelId="{599D33CC-3DDF-41FD-BDC2-540A235C435B}" type="presOf" srcId="{088479E4-89A4-4F87-A92A-18461B55E018}" destId="{437AB39E-B71C-461D-906C-0F0E07AA2411}" srcOrd="0" destOrd="0" presId="urn:microsoft.com/office/officeart/2005/8/layout/hierarchy1"/>
    <dgm:cxn modelId="{859941DF-7361-4080-A9E8-C30DDB2F731A}" type="presOf" srcId="{201FF947-6111-4FCB-9FAD-D3F53A622B8A}" destId="{FAAC5825-C9C7-4AC6-AD7E-4FFCFD5503FA}" srcOrd="0" destOrd="0" presId="urn:microsoft.com/office/officeart/2005/8/layout/hierarchy1"/>
    <dgm:cxn modelId="{932E6912-51FF-43B4-8BFC-D9D4FF0A13E3}" type="presParOf" srcId="{D10DD61E-65C2-46ED-9BF7-DCF8E5C9AA22}" destId="{A751CC2A-CE00-41D3-9E53-441B60D11C8D}" srcOrd="0" destOrd="0" presId="urn:microsoft.com/office/officeart/2005/8/layout/hierarchy1"/>
    <dgm:cxn modelId="{B3B4687E-BC07-4071-B3A1-50832BCD4461}" type="presParOf" srcId="{A751CC2A-CE00-41D3-9E53-441B60D11C8D}" destId="{C5D74F4E-DDF1-4196-BA08-53527C43F545}" srcOrd="0" destOrd="0" presId="urn:microsoft.com/office/officeart/2005/8/layout/hierarchy1"/>
    <dgm:cxn modelId="{DDDDCA68-71DD-496E-BE55-BA6293C5EB24}" type="presParOf" srcId="{C5D74F4E-DDF1-4196-BA08-53527C43F545}" destId="{E3FAB0C7-A8D9-4CA2-8D79-06695E20C753}" srcOrd="0" destOrd="0" presId="urn:microsoft.com/office/officeart/2005/8/layout/hierarchy1"/>
    <dgm:cxn modelId="{B209CC28-853D-4CDE-97A0-1809F80D4E8B}" type="presParOf" srcId="{C5D74F4E-DDF1-4196-BA08-53527C43F545}" destId="{FAAC5825-C9C7-4AC6-AD7E-4FFCFD5503FA}" srcOrd="1" destOrd="0" presId="urn:microsoft.com/office/officeart/2005/8/layout/hierarchy1"/>
    <dgm:cxn modelId="{BE454C49-99EA-4234-8D6B-9303DB91FFEF}" type="presParOf" srcId="{A751CC2A-CE00-41D3-9E53-441B60D11C8D}" destId="{F0DC230A-C525-4D73-B498-4B071762687E}" srcOrd="1" destOrd="0" presId="urn:microsoft.com/office/officeart/2005/8/layout/hierarchy1"/>
    <dgm:cxn modelId="{AB6E3634-B2D8-4E2D-A92C-DDE11DD2DCD3}" type="presParOf" srcId="{F0DC230A-C525-4D73-B498-4B071762687E}" destId="{013FA02E-B84C-4214-B328-34CD6EBEEB76}" srcOrd="0" destOrd="0" presId="urn:microsoft.com/office/officeart/2005/8/layout/hierarchy1"/>
    <dgm:cxn modelId="{21D79AEE-D8B3-40C4-B311-35099F916A3E}" type="presParOf" srcId="{F0DC230A-C525-4D73-B498-4B071762687E}" destId="{F8B908E1-DB91-423C-911A-3C3F50612D25}" srcOrd="1" destOrd="0" presId="urn:microsoft.com/office/officeart/2005/8/layout/hierarchy1"/>
    <dgm:cxn modelId="{01386137-13DF-43C3-8A1F-B6DFA4E4F7AD}" type="presParOf" srcId="{F8B908E1-DB91-423C-911A-3C3F50612D25}" destId="{F5D49A74-A057-42DB-B5B3-51E9C59C80BC}" srcOrd="0" destOrd="0" presId="urn:microsoft.com/office/officeart/2005/8/layout/hierarchy1"/>
    <dgm:cxn modelId="{D90EE60C-AA10-460E-BC31-D4D5E3C9EC8D}" type="presParOf" srcId="{F5D49A74-A057-42DB-B5B3-51E9C59C80BC}" destId="{6080F1BB-9F34-4620-8D29-382BA5BF4653}" srcOrd="0" destOrd="0" presId="urn:microsoft.com/office/officeart/2005/8/layout/hierarchy1"/>
    <dgm:cxn modelId="{44C39715-DC1B-4510-89B6-C4313CFB83C3}" type="presParOf" srcId="{F5D49A74-A057-42DB-B5B3-51E9C59C80BC}" destId="{52B1B5D6-D8F8-4753-8C4E-A1D124F675FA}" srcOrd="1" destOrd="0" presId="urn:microsoft.com/office/officeart/2005/8/layout/hierarchy1"/>
    <dgm:cxn modelId="{63052B49-75E8-45F5-98DE-DF066F45C48A}" type="presParOf" srcId="{F8B908E1-DB91-423C-911A-3C3F50612D25}" destId="{9DAE18AB-9DA1-4FCE-9689-B8AC17DDC11D}" srcOrd="1" destOrd="0" presId="urn:microsoft.com/office/officeart/2005/8/layout/hierarchy1"/>
    <dgm:cxn modelId="{E35552D5-3694-4AE0-BE53-CBAA432FE08E}" type="presParOf" srcId="{9DAE18AB-9DA1-4FCE-9689-B8AC17DDC11D}" destId="{FA75DA47-519B-4259-97E9-826647E96126}" srcOrd="0" destOrd="0" presId="urn:microsoft.com/office/officeart/2005/8/layout/hierarchy1"/>
    <dgm:cxn modelId="{D577F790-697A-4BA4-850E-1F51A7F8776C}" type="presParOf" srcId="{9DAE18AB-9DA1-4FCE-9689-B8AC17DDC11D}" destId="{9C47B17D-54F5-4037-A95E-4E99AB316952}" srcOrd="1" destOrd="0" presId="urn:microsoft.com/office/officeart/2005/8/layout/hierarchy1"/>
    <dgm:cxn modelId="{FCD8227B-9FF4-448C-A8A2-0D6A6ADF0BCD}" type="presParOf" srcId="{9C47B17D-54F5-4037-A95E-4E99AB316952}" destId="{6110A5F7-4540-40FD-A4E9-29F593A1DB56}" srcOrd="0" destOrd="0" presId="urn:microsoft.com/office/officeart/2005/8/layout/hierarchy1"/>
    <dgm:cxn modelId="{85663773-FEEA-43C3-AB8A-82F4467BF184}" type="presParOf" srcId="{6110A5F7-4540-40FD-A4E9-29F593A1DB56}" destId="{901BDF7C-FAE0-4FA2-90D6-943C222FB3A1}" srcOrd="0" destOrd="0" presId="urn:microsoft.com/office/officeart/2005/8/layout/hierarchy1"/>
    <dgm:cxn modelId="{94ED07B0-E65A-44B9-AD43-DE1AAE42F632}" type="presParOf" srcId="{6110A5F7-4540-40FD-A4E9-29F593A1DB56}" destId="{F0BAF014-CDBD-4313-B2AD-12ED293B886D}" srcOrd="1" destOrd="0" presId="urn:microsoft.com/office/officeart/2005/8/layout/hierarchy1"/>
    <dgm:cxn modelId="{CE8F5D30-AF51-4E73-8657-D8D630FFEC1C}" type="presParOf" srcId="{9C47B17D-54F5-4037-A95E-4E99AB316952}" destId="{1C2F9DB9-0286-49AE-BA4F-5022E90E099B}" srcOrd="1" destOrd="0" presId="urn:microsoft.com/office/officeart/2005/8/layout/hierarchy1"/>
    <dgm:cxn modelId="{9AD607D3-A6CE-48D9-AB0C-80AAD024E72B}" type="presParOf" srcId="{9DAE18AB-9DA1-4FCE-9689-B8AC17DDC11D}" destId="{B7993554-C8F9-4317-B114-076E3D6A5950}" srcOrd="2" destOrd="0" presId="urn:microsoft.com/office/officeart/2005/8/layout/hierarchy1"/>
    <dgm:cxn modelId="{725B02AB-6C60-4DEE-95E0-72BA2CB361A4}" type="presParOf" srcId="{9DAE18AB-9DA1-4FCE-9689-B8AC17DDC11D}" destId="{2FF525FE-1462-47AC-BB4E-659A8303D170}" srcOrd="3" destOrd="0" presId="urn:microsoft.com/office/officeart/2005/8/layout/hierarchy1"/>
    <dgm:cxn modelId="{6B728F52-98C9-4FEC-9A58-ED87F57EFBC1}" type="presParOf" srcId="{2FF525FE-1462-47AC-BB4E-659A8303D170}" destId="{8D79F4BE-4479-4EE3-95B5-00241532E828}" srcOrd="0" destOrd="0" presId="urn:microsoft.com/office/officeart/2005/8/layout/hierarchy1"/>
    <dgm:cxn modelId="{C3103E70-9FEB-45FE-8C89-56CA3C6CC92D}" type="presParOf" srcId="{8D79F4BE-4479-4EE3-95B5-00241532E828}" destId="{72A6B8B7-DB7A-4317-826C-CBB076106DAA}" srcOrd="0" destOrd="0" presId="urn:microsoft.com/office/officeart/2005/8/layout/hierarchy1"/>
    <dgm:cxn modelId="{03CE6167-2921-44A3-BAA3-574FBD6102C0}" type="presParOf" srcId="{8D79F4BE-4479-4EE3-95B5-00241532E828}" destId="{87F41A08-2971-426C-B075-A86777171B14}" srcOrd="1" destOrd="0" presId="urn:microsoft.com/office/officeart/2005/8/layout/hierarchy1"/>
    <dgm:cxn modelId="{176A5A9B-993D-4B27-8120-A510CE05451A}" type="presParOf" srcId="{2FF525FE-1462-47AC-BB4E-659A8303D170}" destId="{08602ED7-6E4E-4F45-8CA2-0ACADC0159E5}" srcOrd="1" destOrd="0" presId="urn:microsoft.com/office/officeart/2005/8/layout/hierarchy1"/>
    <dgm:cxn modelId="{BE094CCC-E8CB-4789-8581-A309F7B6F8D2}" type="presParOf" srcId="{9DAE18AB-9DA1-4FCE-9689-B8AC17DDC11D}" destId="{7E238AA0-AC41-447E-8F1E-1402225F7978}" srcOrd="4" destOrd="0" presId="urn:microsoft.com/office/officeart/2005/8/layout/hierarchy1"/>
    <dgm:cxn modelId="{CC609D3D-01A5-49FE-8519-AF15B7820756}" type="presParOf" srcId="{9DAE18AB-9DA1-4FCE-9689-B8AC17DDC11D}" destId="{480FED8D-2C9F-44BE-BA75-268196E99CB5}" srcOrd="5" destOrd="0" presId="urn:microsoft.com/office/officeart/2005/8/layout/hierarchy1"/>
    <dgm:cxn modelId="{9E177219-50B4-4C22-84B9-DC649A6CAC26}" type="presParOf" srcId="{480FED8D-2C9F-44BE-BA75-268196E99CB5}" destId="{B66FEF1B-2F77-4D12-8165-9ABF12751B1D}" srcOrd="0" destOrd="0" presId="urn:microsoft.com/office/officeart/2005/8/layout/hierarchy1"/>
    <dgm:cxn modelId="{6B971FB8-F5DC-4563-9C59-8A64B99987E7}" type="presParOf" srcId="{B66FEF1B-2F77-4D12-8165-9ABF12751B1D}" destId="{7D705175-6B9E-49E0-9BF2-63B4460CAFFE}" srcOrd="0" destOrd="0" presId="urn:microsoft.com/office/officeart/2005/8/layout/hierarchy1"/>
    <dgm:cxn modelId="{948543E6-C034-47C9-8897-92E5D360C2C4}" type="presParOf" srcId="{B66FEF1B-2F77-4D12-8165-9ABF12751B1D}" destId="{1AC1DC95-BC45-408C-93F3-6ACA533F6E9D}" srcOrd="1" destOrd="0" presId="urn:microsoft.com/office/officeart/2005/8/layout/hierarchy1"/>
    <dgm:cxn modelId="{B7046717-3D83-4BE6-ADE2-0C12CD02FD86}" type="presParOf" srcId="{480FED8D-2C9F-44BE-BA75-268196E99CB5}" destId="{0CC1CFF2-B550-4F6A-93E4-989E6144F7E7}" srcOrd="1" destOrd="0" presId="urn:microsoft.com/office/officeart/2005/8/layout/hierarchy1"/>
    <dgm:cxn modelId="{58A9D908-3833-46C5-8F8E-73495790D4A0}" type="presParOf" srcId="{9DAE18AB-9DA1-4FCE-9689-B8AC17DDC11D}" destId="{437AB39E-B71C-461D-906C-0F0E07AA2411}" srcOrd="6" destOrd="0" presId="urn:microsoft.com/office/officeart/2005/8/layout/hierarchy1"/>
    <dgm:cxn modelId="{509EB7F5-D786-4B98-A710-8958DF126167}" type="presParOf" srcId="{9DAE18AB-9DA1-4FCE-9689-B8AC17DDC11D}" destId="{1DF7F105-457B-4E8A-8347-35F02C40E76B}" srcOrd="7" destOrd="0" presId="urn:microsoft.com/office/officeart/2005/8/layout/hierarchy1"/>
    <dgm:cxn modelId="{DC59760B-52A8-4C65-B32E-4F918E8DC233}" type="presParOf" srcId="{1DF7F105-457B-4E8A-8347-35F02C40E76B}" destId="{E805AB1F-0994-4167-8848-735103CEDA2A}" srcOrd="0" destOrd="0" presId="urn:microsoft.com/office/officeart/2005/8/layout/hierarchy1"/>
    <dgm:cxn modelId="{7A222047-82AD-4026-9171-FA68E63A2223}" type="presParOf" srcId="{E805AB1F-0994-4167-8848-735103CEDA2A}" destId="{57BEAD3B-29BA-434B-928E-A539397DD799}" srcOrd="0" destOrd="0" presId="urn:microsoft.com/office/officeart/2005/8/layout/hierarchy1"/>
    <dgm:cxn modelId="{DB2E629D-2FD3-46D7-AF35-8B78D8BBCCA5}" type="presParOf" srcId="{E805AB1F-0994-4167-8848-735103CEDA2A}" destId="{65ECD2D2-15BE-4D3F-A241-1E70061EBC54}" srcOrd="1" destOrd="0" presId="urn:microsoft.com/office/officeart/2005/8/layout/hierarchy1"/>
    <dgm:cxn modelId="{4172718B-946D-4BCD-BD33-542059E845DF}" type="presParOf" srcId="{1DF7F105-457B-4E8A-8347-35F02C40E76B}" destId="{44460AC9-5519-40B0-B82D-50C95590EB9D}" srcOrd="1" destOrd="0" presId="urn:microsoft.com/office/officeart/2005/8/layout/hierarchy1"/>
    <dgm:cxn modelId="{B192D36E-7F69-4305-BA7C-F2E45BFE3E55}" type="presParOf" srcId="{F0DC230A-C525-4D73-B498-4B071762687E}" destId="{23F6DDC0-3C78-4AA1-80BF-588E9FBDA3FA}" srcOrd="2" destOrd="0" presId="urn:microsoft.com/office/officeart/2005/8/layout/hierarchy1"/>
    <dgm:cxn modelId="{B00BB793-1291-49EA-B13D-8DA3B712E644}" type="presParOf" srcId="{F0DC230A-C525-4D73-B498-4B071762687E}" destId="{BA7553B9-8E7B-47AA-9514-984CE1C6C873}" srcOrd="3" destOrd="0" presId="urn:microsoft.com/office/officeart/2005/8/layout/hierarchy1"/>
    <dgm:cxn modelId="{85DFA40D-8F22-4FD0-A4AD-B0F2843364DF}" type="presParOf" srcId="{BA7553B9-8E7B-47AA-9514-984CE1C6C873}" destId="{D993F8F7-EAA7-40CA-8236-89D62EC0637E}" srcOrd="0" destOrd="0" presId="urn:microsoft.com/office/officeart/2005/8/layout/hierarchy1"/>
    <dgm:cxn modelId="{1E37677D-9741-4BA9-A6E2-AC707786C12B}" type="presParOf" srcId="{D993F8F7-EAA7-40CA-8236-89D62EC0637E}" destId="{6CBC1DFB-13CB-4D32-93F4-AD5ECCA76398}" srcOrd="0" destOrd="0" presId="urn:microsoft.com/office/officeart/2005/8/layout/hierarchy1"/>
    <dgm:cxn modelId="{31305A62-4349-4805-8160-EE06407FDD70}" type="presParOf" srcId="{D993F8F7-EAA7-40CA-8236-89D62EC0637E}" destId="{DEE59F92-38CD-468F-A5F1-941752A01875}" srcOrd="1" destOrd="0" presId="urn:microsoft.com/office/officeart/2005/8/layout/hierarchy1"/>
    <dgm:cxn modelId="{EBC071DF-88EC-4463-AF61-F3C283E64652}" type="presParOf" srcId="{BA7553B9-8E7B-47AA-9514-984CE1C6C873}" destId="{B584206D-88B5-41CD-9C23-0E4663543A72}" srcOrd="1" destOrd="0" presId="urn:microsoft.com/office/officeart/2005/8/layout/hierarchy1"/>
    <dgm:cxn modelId="{86783DC5-1AC2-47AF-92A5-4AA1BAB3889B}" type="presParOf" srcId="{B584206D-88B5-41CD-9C23-0E4663543A72}" destId="{CC6E12CC-9488-4AD3-AB40-17C0DCCA0043}" srcOrd="0" destOrd="0" presId="urn:microsoft.com/office/officeart/2005/8/layout/hierarchy1"/>
    <dgm:cxn modelId="{99D89612-28C3-4594-BE0A-77635E8B5311}" type="presParOf" srcId="{B584206D-88B5-41CD-9C23-0E4663543A72}" destId="{F8C426DB-1BEA-4D20-ABB4-38B715211FDC}" srcOrd="1" destOrd="0" presId="urn:microsoft.com/office/officeart/2005/8/layout/hierarchy1"/>
    <dgm:cxn modelId="{B725B220-FAF5-4BEE-8F24-5F0D04E559C0}" type="presParOf" srcId="{F8C426DB-1BEA-4D20-ABB4-38B715211FDC}" destId="{36DEE0CB-72D1-48EA-B2BF-CDCFB1C942A4}" srcOrd="0" destOrd="0" presId="urn:microsoft.com/office/officeart/2005/8/layout/hierarchy1"/>
    <dgm:cxn modelId="{F4FC08C0-DE2F-4D83-884C-955876C9FC8C}" type="presParOf" srcId="{36DEE0CB-72D1-48EA-B2BF-CDCFB1C942A4}" destId="{FAB03435-FCB0-43FA-A905-77DF17C8B0EB}" srcOrd="0" destOrd="0" presId="urn:microsoft.com/office/officeart/2005/8/layout/hierarchy1"/>
    <dgm:cxn modelId="{24A78B38-D2A0-4908-B0C9-96FBCFCCAE6F}" type="presParOf" srcId="{36DEE0CB-72D1-48EA-B2BF-CDCFB1C942A4}" destId="{3C793664-597A-450C-A8DC-1EC53D05AD9F}" srcOrd="1" destOrd="0" presId="urn:microsoft.com/office/officeart/2005/8/layout/hierarchy1"/>
    <dgm:cxn modelId="{031F9EA4-4983-4A12-8E4B-AEC49081D9BA}" type="presParOf" srcId="{F8C426DB-1BEA-4D20-ABB4-38B715211FDC}" destId="{3F0ED95F-3998-4487-B296-701AE6586734}" srcOrd="1" destOrd="0" presId="urn:microsoft.com/office/officeart/2005/8/layout/hierarchy1"/>
    <dgm:cxn modelId="{7C14711B-FE37-4F19-86CC-46440E6F59CE}" type="presParOf" srcId="{B584206D-88B5-41CD-9C23-0E4663543A72}" destId="{3C7CCD33-D576-4FA4-8AF6-379C23E12D4B}" srcOrd="2" destOrd="0" presId="urn:microsoft.com/office/officeart/2005/8/layout/hierarchy1"/>
    <dgm:cxn modelId="{1F55EF16-75EC-49A4-A1EF-1959BAA6172B}" type="presParOf" srcId="{B584206D-88B5-41CD-9C23-0E4663543A72}" destId="{54E4097E-BA73-4B6F-AA00-E142EDAD0181}" srcOrd="3" destOrd="0" presId="urn:microsoft.com/office/officeart/2005/8/layout/hierarchy1"/>
    <dgm:cxn modelId="{8B021E91-17EE-4BE7-A275-3D1458CD64A6}" type="presParOf" srcId="{54E4097E-BA73-4B6F-AA00-E142EDAD0181}" destId="{2ED9F8B9-8CB1-4D52-9E46-F2C33A151A1F}" srcOrd="0" destOrd="0" presId="urn:microsoft.com/office/officeart/2005/8/layout/hierarchy1"/>
    <dgm:cxn modelId="{922C5B51-73BD-4C99-ACBA-AA7A953D6C1B}" type="presParOf" srcId="{2ED9F8B9-8CB1-4D52-9E46-F2C33A151A1F}" destId="{F63D7A72-2261-4B49-9020-6478C773DECC}" srcOrd="0" destOrd="0" presId="urn:microsoft.com/office/officeart/2005/8/layout/hierarchy1"/>
    <dgm:cxn modelId="{D30EF03B-29F7-4E93-A3BE-CBEA1372AF25}" type="presParOf" srcId="{2ED9F8B9-8CB1-4D52-9E46-F2C33A151A1F}" destId="{0C642F4B-F61D-40AA-AB18-261E77AE5820}" srcOrd="1" destOrd="0" presId="urn:microsoft.com/office/officeart/2005/8/layout/hierarchy1"/>
    <dgm:cxn modelId="{ECBE9CC3-1A23-4D6A-9893-A82685BF6206}" type="presParOf" srcId="{54E4097E-BA73-4B6F-AA00-E142EDAD0181}" destId="{AFC9889E-284E-4D66-BD39-FAF5FE8A5FD8}" srcOrd="1" destOrd="0" presId="urn:microsoft.com/office/officeart/2005/8/layout/hierarchy1"/>
    <dgm:cxn modelId="{C7921B99-512B-42B1-83EC-990C24F9534B}" type="presParOf" srcId="{F0DC230A-C525-4D73-B498-4B071762687E}" destId="{462EAEF4-6246-418B-BC52-D58CC721C613}" srcOrd="4" destOrd="0" presId="urn:microsoft.com/office/officeart/2005/8/layout/hierarchy1"/>
    <dgm:cxn modelId="{3F802E34-F3AF-4E1F-B5C4-36281F356BCF}" type="presParOf" srcId="{F0DC230A-C525-4D73-B498-4B071762687E}" destId="{CF3977D0-8462-4081-BE4B-4F41FD43095E}" srcOrd="5" destOrd="0" presId="urn:microsoft.com/office/officeart/2005/8/layout/hierarchy1"/>
    <dgm:cxn modelId="{F0989274-D5FF-4E7B-9B89-48DCB4C72C4F}" type="presParOf" srcId="{CF3977D0-8462-4081-BE4B-4F41FD43095E}" destId="{B21D891C-0D67-457C-B6FA-A7540D3BF106}" srcOrd="0" destOrd="0" presId="urn:microsoft.com/office/officeart/2005/8/layout/hierarchy1"/>
    <dgm:cxn modelId="{0F564990-72F1-4B1B-AD4B-57FFFF819A84}" type="presParOf" srcId="{B21D891C-0D67-457C-B6FA-A7540D3BF106}" destId="{9742BB27-2683-44FF-8049-F7CF37860AE6}" srcOrd="0" destOrd="0" presId="urn:microsoft.com/office/officeart/2005/8/layout/hierarchy1"/>
    <dgm:cxn modelId="{CEC8C865-4DD7-4701-81B9-CE50DC890D76}" type="presParOf" srcId="{B21D891C-0D67-457C-B6FA-A7540D3BF106}" destId="{E3E8F888-B6BC-4471-B337-721E3850F16D}" srcOrd="1" destOrd="0" presId="urn:microsoft.com/office/officeart/2005/8/layout/hierarchy1"/>
    <dgm:cxn modelId="{D406115C-A464-4B82-B50D-DD789896A9A5}" type="presParOf" srcId="{CF3977D0-8462-4081-BE4B-4F41FD43095E}" destId="{0A3728FA-7882-44F7-A514-7D2130087555}" srcOrd="1" destOrd="0" presId="urn:microsoft.com/office/officeart/2005/8/layout/hierarchy1"/>
    <dgm:cxn modelId="{35507E97-2FF3-4B68-906F-FC0EC3762B80}" type="presParOf" srcId="{0A3728FA-7882-44F7-A514-7D2130087555}" destId="{985D707C-3D73-4DDC-B618-511C6D769C63}" srcOrd="0" destOrd="0" presId="urn:microsoft.com/office/officeart/2005/8/layout/hierarchy1"/>
    <dgm:cxn modelId="{5F8CD571-23F0-4FCC-AF26-9B27DE81D88A}" type="presParOf" srcId="{0A3728FA-7882-44F7-A514-7D2130087555}" destId="{E2AE7E0F-2509-4E2C-B937-B10CA9A99371}" srcOrd="1" destOrd="0" presId="urn:microsoft.com/office/officeart/2005/8/layout/hierarchy1"/>
    <dgm:cxn modelId="{451E4B11-008D-42A3-9472-CA9BF71C644D}" type="presParOf" srcId="{E2AE7E0F-2509-4E2C-B937-B10CA9A99371}" destId="{F312C9AB-61F3-4570-B264-9A6BB70179E0}" srcOrd="0" destOrd="0" presId="urn:microsoft.com/office/officeart/2005/8/layout/hierarchy1"/>
    <dgm:cxn modelId="{5399F38D-6D5C-4114-AAAE-D473BFEA33A9}" type="presParOf" srcId="{F312C9AB-61F3-4570-B264-9A6BB70179E0}" destId="{7932D15F-4C83-4C04-A68C-98E1E847086D}" srcOrd="0" destOrd="0" presId="urn:microsoft.com/office/officeart/2005/8/layout/hierarchy1"/>
    <dgm:cxn modelId="{355E6639-78BB-44A6-B807-B0C91CF41630}" type="presParOf" srcId="{F312C9AB-61F3-4570-B264-9A6BB70179E0}" destId="{C6898E66-E30B-41D2-8149-22B34CC01702}" srcOrd="1" destOrd="0" presId="urn:microsoft.com/office/officeart/2005/8/layout/hierarchy1"/>
    <dgm:cxn modelId="{80502D37-410E-4A85-8DD2-5F3D3B397E72}" type="presParOf" srcId="{E2AE7E0F-2509-4E2C-B937-B10CA9A99371}" destId="{FF580CED-2758-4609-8FB8-EA20E3ABC6CA}" srcOrd="1" destOrd="0" presId="urn:microsoft.com/office/officeart/2005/8/layout/hierarchy1"/>
    <dgm:cxn modelId="{A18B9B5A-A71C-4DEF-AD79-5A374658EF40}" type="presParOf" srcId="{0A3728FA-7882-44F7-A514-7D2130087555}" destId="{656D1502-E507-4787-8EDC-48B597395CC2}" srcOrd="2" destOrd="0" presId="urn:microsoft.com/office/officeart/2005/8/layout/hierarchy1"/>
    <dgm:cxn modelId="{7320A17F-55ED-4EB4-90B6-0613937709A7}" type="presParOf" srcId="{0A3728FA-7882-44F7-A514-7D2130087555}" destId="{D38C930A-FAD3-453F-89C6-D2A02096E9F1}" srcOrd="3" destOrd="0" presId="urn:microsoft.com/office/officeart/2005/8/layout/hierarchy1"/>
    <dgm:cxn modelId="{286BCDA5-D223-4201-8860-8AE852917381}" type="presParOf" srcId="{D38C930A-FAD3-453F-89C6-D2A02096E9F1}" destId="{A4546B51-8A7E-4172-9DDC-CD71CDF76A88}" srcOrd="0" destOrd="0" presId="urn:microsoft.com/office/officeart/2005/8/layout/hierarchy1"/>
    <dgm:cxn modelId="{917AC763-039B-4C37-863C-E5F1442B5865}" type="presParOf" srcId="{A4546B51-8A7E-4172-9DDC-CD71CDF76A88}" destId="{D3DF8055-93CE-456D-8934-07D8D463C9A3}" srcOrd="0" destOrd="0" presId="urn:microsoft.com/office/officeart/2005/8/layout/hierarchy1"/>
    <dgm:cxn modelId="{5EFB8108-E82B-4D69-9212-CD97855D74EF}" type="presParOf" srcId="{A4546B51-8A7E-4172-9DDC-CD71CDF76A88}" destId="{DB5CE769-46B1-4AA5-A351-F5AFE5B89882}" srcOrd="1" destOrd="0" presId="urn:microsoft.com/office/officeart/2005/8/layout/hierarchy1"/>
    <dgm:cxn modelId="{32C74D3E-3D9D-4AB3-86AB-DA101CA754BD}" type="presParOf" srcId="{D38C930A-FAD3-453F-89C6-D2A02096E9F1}" destId="{F6B9CDD6-BAAF-44C9-A6CD-ABF903DD6277}" srcOrd="1" destOrd="0" presId="urn:microsoft.com/office/officeart/2005/8/layout/hierarchy1"/>
    <dgm:cxn modelId="{A34BBCF4-0FA5-4D26-963C-B3D717AB84D9}" type="presParOf" srcId="{F0DC230A-C525-4D73-B498-4B071762687E}" destId="{42A9F831-5D20-4C4E-870F-7230A1B1E4AC}" srcOrd="6" destOrd="0" presId="urn:microsoft.com/office/officeart/2005/8/layout/hierarchy1"/>
    <dgm:cxn modelId="{BC939AE2-1183-4C81-9CDC-27F4C85CC6F6}" type="presParOf" srcId="{F0DC230A-C525-4D73-B498-4B071762687E}" destId="{FCCEC6DF-4A46-47B3-A1DA-A6649223C43F}" srcOrd="7" destOrd="0" presId="urn:microsoft.com/office/officeart/2005/8/layout/hierarchy1"/>
    <dgm:cxn modelId="{A83CBA80-AE6F-4DD2-8D48-3301A89A78F6}" type="presParOf" srcId="{FCCEC6DF-4A46-47B3-A1DA-A6649223C43F}" destId="{4FA17541-0500-489C-AC59-9337F946E35F}" srcOrd="0" destOrd="0" presId="urn:microsoft.com/office/officeart/2005/8/layout/hierarchy1"/>
    <dgm:cxn modelId="{A6FDC2B8-D9B7-4AF4-B2FD-5C22862FE2A5}" type="presParOf" srcId="{4FA17541-0500-489C-AC59-9337F946E35F}" destId="{5C8F1E82-4969-412B-98EB-E08AB2F60F77}" srcOrd="0" destOrd="0" presId="urn:microsoft.com/office/officeart/2005/8/layout/hierarchy1"/>
    <dgm:cxn modelId="{37031714-EB6B-4D89-8BF6-7AA8FE98197D}" type="presParOf" srcId="{4FA17541-0500-489C-AC59-9337F946E35F}" destId="{CAB1282C-9C83-4F28-A4CA-534D9169B120}" srcOrd="1" destOrd="0" presId="urn:microsoft.com/office/officeart/2005/8/layout/hierarchy1"/>
    <dgm:cxn modelId="{FA5D6DB9-54B2-4BFA-8234-541970D62D33}" type="presParOf" srcId="{FCCEC6DF-4A46-47B3-A1DA-A6649223C43F}" destId="{42EF8103-2CE4-42BA-90DE-5B28D24E5803}" srcOrd="1" destOrd="0" presId="urn:microsoft.com/office/officeart/2005/8/layout/hierarchy1"/>
    <dgm:cxn modelId="{2B746327-A20E-4394-9309-CA4246E1818D}" type="presParOf" srcId="{42EF8103-2CE4-42BA-90DE-5B28D24E5803}" destId="{C0EC194C-D728-4313-9027-8EA98CFF3D94}" srcOrd="0" destOrd="0" presId="urn:microsoft.com/office/officeart/2005/8/layout/hierarchy1"/>
    <dgm:cxn modelId="{F1B4D89D-A6FD-46F2-9E9D-2FEE2FF90D7D}" type="presParOf" srcId="{42EF8103-2CE4-42BA-90DE-5B28D24E5803}" destId="{630ED6E1-604E-46C6-8E2B-923D9381CA98}" srcOrd="1" destOrd="0" presId="urn:microsoft.com/office/officeart/2005/8/layout/hierarchy1"/>
    <dgm:cxn modelId="{72AB144F-6801-44BC-941F-FF38604D3387}" type="presParOf" srcId="{630ED6E1-604E-46C6-8E2B-923D9381CA98}" destId="{AB1B3ED0-D31D-47CF-9F77-0E2E0F47B0A6}" srcOrd="0" destOrd="0" presId="urn:microsoft.com/office/officeart/2005/8/layout/hierarchy1"/>
    <dgm:cxn modelId="{BC705EEF-CA39-4990-AC46-AF767CEAD397}" type="presParOf" srcId="{AB1B3ED0-D31D-47CF-9F77-0E2E0F47B0A6}" destId="{2C3EC0A5-FE8E-4CE8-BD91-C5254857EA4B}" srcOrd="0" destOrd="0" presId="urn:microsoft.com/office/officeart/2005/8/layout/hierarchy1"/>
    <dgm:cxn modelId="{2BB9F23B-D5D5-4B49-ABA9-24DBB47C94F9}" type="presParOf" srcId="{AB1B3ED0-D31D-47CF-9F77-0E2E0F47B0A6}" destId="{7B25B2D8-88A3-474E-A0E3-E286820A6952}" srcOrd="1" destOrd="0" presId="urn:microsoft.com/office/officeart/2005/8/layout/hierarchy1"/>
    <dgm:cxn modelId="{76B4581A-5220-49B8-AA55-1E3AD1000448}" type="presParOf" srcId="{630ED6E1-604E-46C6-8E2B-923D9381CA98}" destId="{AB1B97FB-5C13-4B21-B084-E9936CAE86EA}" srcOrd="1" destOrd="0" presId="urn:microsoft.com/office/officeart/2005/8/layout/hierarchy1"/>
    <dgm:cxn modelId="{26DD626D-E125-4CFE-9474-55135CCBA765}" type="presParOf" srcId="{42EF8103-2CE4-42BA-90DE-5B28D24E5803}" destId="{63B88612-4E7E-4BC4-B450-9A3A19D68E31}" srcOrd="2" destOrd="0" presId="urn:microsoft.com/office/officeart/2005/8/layout/hierarchy1"/>
    <dgm:cxn modelId="{91DF26BE-7F21-49F6-A34B-12598002B95F}" type="presParOf" srcId="{42EF8103-2CE4-42BA-90DE-5B28D24E5803}" destId="{F26F6EB6-CF95-49AC-AD16-72DD83BC116B}" srcOrd="3" destOrd="0" presId="urn:microsoft.com/office/officeart/2005/8/layout/hierarchy1"/>
    <dgm:cxn modelId="{0592A88C-1748-47A9-85DD-A9962F57C373}" type="presParOf" srcId="{F26F6EB6-CF95-49AC-AD16-72DD83BC116B}" destId="{71257F04-C15D-45D1-B8CB-2D9F2B1ECE34}" srcOrd="0" destOrd="0" presId="urn:microsoft.com/office/officeart/2005/8/layout/hierarchy1"/>
    <dgm:cxn modelId="{5CABC256-D924-4FD7-AD38-9A837BFFAE71}" type="presParOf" srcId="{71257F04-C15D-45D1-B8CB-2D9F2B1ECE34}" destId="{CC445855-9D23-4A43-9075-742825FAB2F6}" srcOrd="0" destOrd="0" presId="urn:microsoft.com/office/officeart/2005/8/layout/hierarchy1"/>
    <dgm:cxn modelId="{0F52B27C-104E-41A8-9527-F9CF86AB40E0}" type="presParOf" srcId="{71257F04-C15D-45D1-B8CB-2D9F2B1ECE34}" destId="{9D26F5DE-120F-4B3D-8D69-D071F614450C}" srcOrd="1" destOrd="0" presId="urn:microsoft.com/office/officeart/2005/8/layout/hierarchy1"/>
    <dgm:cxn modelId="{C38C363C-75BD-4838-8FD7-B1CB0D16691D}" type="presParOf" srcId="{F26F6EB6-CF95-49AC-AD16-72DD83BC116B}" destId="{3B910063-55A8-43A5-A940-A20FB40AD98D}" srcOrd="1" destOrd="0" presId="urn:microsoft.com/office/officeart/2005/8/layout/hierarchy1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D2BF217-7ABE-4710-B32D-978EB86690AC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</dgm:pt>
    <dgm:pt modelId="{DFAE28FA-1B6D-4C6A-B6F0-92A2624FEBDE}">
      <dgm:prSet phldrT="[Текст]" custT="1"/>
      <dgm:spPr/>
      <dgm:t>
        <a:bodyPr/>
        <a:lstStyle/>
        <a:p>
          <a:r>
            <a:rPr lang="ru-RU" sz="2800" b="1" dirty="0" smtClean="0">
              <a:solidFill>
                <a:schemeClr val="accent2">
                  <a:lumMod val="50000"/>
                </a:schemeClr>
              </a:solidFill>
            </a:rPr>
            <a:t>Формальная классификация</a:t>
          </a:r>
          <a:endParaRPr lang="ru-RU" sz="2800" b="1" dirty="0">
            <a:solidFill>
              <a:schemeClr val="accent2">
                <a:lumMod val="50000"/>
              </a:schemeClr>
            </a:solidFill>
          </a:endParaRPr>
        </a:p>
      </dgm:t>
    </dgm:pt>
    <dgm:pt modelId="{16855CF3-F878-4983-A3B3-016CCEE63758}" type="parTrans" cxnId="{54061573-1AD1-4488-BA97-144B16FAE178}">
      <dgm:prSet/>
      <dgm:spPr/>
      <dgm:t>
        <a:bodyPr/>
        <a:lstStyle/>
        <a:p>
          <a:endParaRPr lang="ru-RU" sz="2800" b="1">
            <a:solidFill>
              <a:schemeClr val="accent2">
                <a:lumMod val="50000"/>
              </a:schemeClr>
            </a:solidFill>
          </a:endParaRPr>
        </a:p>
      </dgm:t>
    </dgm:pt>
    <dgm:pt modelId="{B2FDC0B9-5406-43DF-ABB2-001F9C81AF17}" type="sibTrans" cxnId="{54061573-1AD1-4488-BA97-144B16FAE178}">
      <dgm:prSet/>
      <dgm:spPr/>
      <dgm:t>
        <a:bodyPr/>
        <a:lstStyle/>
        <a:p>
          <a:endParaRPr lang="ru-RU" sz="2800" b="1">
            <a:solidFill>
              <a:schemeClr val="accent2">
                <a:lumMod val="50000"/>
              </a:schemeClr>
            </a:solidFill>
          </a:endParaRPr>
        </a:p>
      </dgm:t>
    </dgm:pt>
    <dgm:pt modelId="{CE33EE2D-1E73-4599-8529-A04E0BC57F85}">
      <dgm:prSet phldrT="[Текст]" custT="1"/>
      <dgm:spPr/>
      <dgm:t>
        <a:bodyPr/>
        <a:lstStyle/>
        <a:p>
          <a:r>
            <a:rPr lang="ru-RU" sz="2800" b="1" dirty="0" smtClean="0">
              <a:solidFill>
                <a:schemeClr val="accent2">
                  <a:lumMod val="50000"/>
                </a:schemeClr>
              </a:solidFill>
            </a:rPr>
            <a:t>Содержательная классификация </a:t>
          </a:r>
          <a:endParaRPr lang="ru-RU" sz="2800" b="1" dirty="0">
            <a:solidFill>
              <a:schemeClr val="accent2">
                <a:lumMod val="50000"/>
              </a:schemeClr>
            </a:solidFill>
          </a:endParaRPr>
        </a:p>
      </dgm:t>
    </dgm:pt>
    <dgm:pt modelId="{9BC84739-5565-4B6F-B08E-CB5588FA05BC}" type="parTrans" cxnId="{51CDF0B1-11A0-4A86-9ADF-9A4B49EA7BAC}">
      <dgm:prSet/>
      <dgm:spPr/>
      <dgm:t>
        <a:bodyPr/>
        <a:lstStyle/>
        <a:p>
          <a:endParaRPr lang="ru-RU" sz="2800" b="1">
            <a:solidFill>
              <a:schemeClr val="accent2">
                <a:lumMod val="50000"/>
              </a:schemeClr>
            </a:solidFill>
          </a:endParaRPr>
        </a:p>
      </dgm:t>
    </dgm:pt>
    <dgm:pt modelId="{B601345C-AD1B-4191-81EF-CBE486902202}" type="sibTrans" cxnId="{51CDF0B1-11A0-4A86-9ADF-9A4B49EA7BAC}">
      <dgm:prSet/>
      <dgm:spPr/>
      <dgm:t>
        <a:bodyPr/>
        <a:lstStyle/>
        <a:p>
          <a:endParaRPr lang="ru-RU" sz="2800" b="1">
            <a:solidFill>
              <a:schemeClr val="accent2">
                <a:lumMod val="50000"/>
              </a:schemeClr>
            </a:solidFill>
          </a:endParaRPr>
        </a:p>
      </dgm:t>
    </dgm:pt>
    <dgm:pt modelId="{DA7483FA-9E22-4452-93AD-0F548D4AE01B}">
      <dgm:prSet phldrT="[Текст]" custT="1"/>
      <dgm:spPr/>
      <dgm:t>
        <a:bodyPr/>
        <a:lstStyle/>
        <a:p>
          <a:r>
            <a:rPr lang="ru-RU" sz="2800" b="1" dirty="0" smtClean="0">
              <a:solidFill>
                <a:schemeClr val="accent2">
                  <a:lumMod val="50000"/>
                </a:schemeClr>
              </a:solidFill>
            </a:rPr>
            <a:t>Система</a:t>
          </a:r>
          <a:endParaRPr lang="ru-RU" sz="2800" b="1" dirty="0">
            <a:solidFill>
              <a:schemeClr val="accent2">
                <a:lumMod val="50000"/>
              </a:schemeClr>
            </a:solidFill>
          </a:endParaRPr>
        </a:p>
      </dgm:t>
    </dgm:pt>
    <dgm:pt modelId="{734C4603-F0B5-4419-B88F-5520CF61F8B5}" type="parTrans" cxnId="{2C0BEE25-AA6D-4E81-9800-38A2CCFCA6A4}">
      <dgm:prSet/>
      <dgm:spPr/>
      <dgm:t>
        <a:bodyPr/>
        <a:lstStyle/>
        <a:p>
          <a:endParaRPr lang="ru-RU" sz="2800" b="1">
            <a:solidFill>
              <a:schemeClr val="accent2">
                <a:lumMod val="50000"/>
              </a:schemeClr>
            </a:solidFill>
          </a:endParaRPr>
        </a:p>
      </dgm:t>
    </dgm:pt>
    <dgm:pt modelId="{99FE8B83-3FAD-47D7-9C30-F35AD26721C5}" type="sibTrans" cxnId="{2C0BEE25-AA6D-4E81-9800-38A2CCFCA6A4}">
      <dgm:prSet/>
      <dgm:spPr/>
      <dgm:t>
        <a:bodyPr/>
        <a:lstStyle/>
        <a:p>
          <a:endParaRPr lang="ru-RU" sz="2800" b="1">
            <a:solidFill>
              <a:schemeClr val="accent2">
                <a:lumMod val="50000"/>
              </a:schemeClr>
            </a:solidFill>
          </a:endParaRPr>
        </a:p>
      </dgm:t>
    </dgm:pt>
    <dgm:pt modelId="{9A078DBC-EF7C-440F-90B5-9DE62F86BB19}" type="pres">
      <dgm:prSet presAssocID="{BD2BF217-7ABE-4710-B32D-978EB86690AC}" presName="arrowDiagram" presStyleCnt="0">
        <dgm:presLayoutVars>
          <dgm:chMax val="5"/>
          <dgm:dir/>
          <dgm:resizeHandles val="exact"/>
        </dgm:presLayoutVars>
      </dgm:prSet>
      <dgm:spPr/>
    </dgm:pt>
    <dgm:pt modelId="{7A009EA9-1D56-46FA-8FEA-AA8BEF35BC3D}" type="pres">
      <dgm:prSet presAssocID="{BD2BF217-7ABE-4710-B32D-978EB86690AC}" presName="arrow" presStyleLbl="bgShp" presStyleIdx="0" presStyleCnt="1"/>
      <dgm:spPr/>
    </dgm:pt>
    <dgm:pt modelId="{8554380C-8D7E-4A6B-853B-A540AEABE895}" type="pres">
      <dgm:prSet presAssocID="{BD2BF217-7ABE-4710-B32D-978EB86690AC}" presName="arrowDiagram3" presStyleCnt="0"/>
      <dgm:spPr/>
    </dgm:pt>
    <dgm:pt modelId="{0B8B865A-9A90-4F5A-98EE-F1B254B4F16A}" type="pres">
      <dgm:prSet presAssocID="{DFAE28FA-1B6D-4C6A-B6F0-92A2624FEBDE}" presName="bullet3a" presStyleLbl="node1" presStyleIdx="0" presStyleCnt="3"/>
      <dgm:spPr/>
    </dgm:pt>
    <dgm:pt modelId="{D480B675-D49A-49E1-A34E-BCD17CB7F313}" type="pres">
      <dgm:prSet presAssocID="{DFAE28FA-1B6D-4C6A-B6F0-92A2624FEBDE}" presName="textBox3a" presStyleLbl="revTx" presStyleIdx="0" presStyleCnt="3" custScaleX="164306" custScaleY="53789" custLinFactNeighborX="37636" custLinFactNeighborY="-201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349D964-025E-4C8D-8515-32AB21DAEC6B}" type="pres">
      <dgm:prSet presAssocID="{CE33EE2D-1E73-4599-8529-A04E0BC57F85}" presName="bullet3b" presStyleLbl="node1" presStyleIdx="1" presStyleCnt="3"/>
      <dgm:spPr/>
    </dgm:pt>
    <dgm:pt modelId="{460B8396-E4AD-42EE-82A3-868B1CB95507}" type="pres">
      <dgm:prSet presAssocID="{CE33EE2D-1E73-4599-8529-A04E0BC57F85}" presName="textBox3b" presStyleLbl="revTx" presStyleIdx="1" presStyleCnt="3" custScaleX="180846" custScaleY="38725" custLinFactNeighborX="47020" custLinFactNeighborY="-40421">
        <dgm:presLayoutVars>
          <dgm:bulletEnabled val="1"/>
        </dgm:presLayoutVars>
      </dgm:prSet>
      <dgm:spPr/>
    </dgm:pt>
    <dgm:pt modelId="{537327E4-0036-4545-B4BB-D6FE68450913}" type="pres">
      <dgm:prSet presAssocID="{DA7483FA-9E22-4452-93AD-0F548D4AE01B}" presName="bullet3c" presStyleLbl="node1" presStyleIdx="2" presStyleCnt="3"/>
      <dgm:spPr/>
    </dgm:pt>
    <dgm:pt modelId="{6335FEB2-42ED-47BF-B861-FC9D39EA32D3}" type="pres">
      <dgm:prSet presAssocID="{DA7483FA-9E22-4452-93AD-0F548D4AE01B}" presName="textBox3c" presStyleLbl="revTx" presStyleIdx="2" presStyleCnt="3" custScaleX="131484" custScaleY="27898" custLinFactNeighborX="30181" custLinFactNeighborY="-5195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EC137FC-AAEA-4A19-BCD6-190382F9EC8B}" type="presOf" srcId="{DA7483FA-9E22-4452-93AD-0F548D4AE01B}" destId="{6335FEB2-42ED-47BF-B861-FC9D39EA32D3}" srcOrd="0" destOrd="0" presId="urn:microsoft.com/office/officeart/2005/8/layout/arrow2"/>
    <dgm:cxn modelId="{51CDF0B1-11A0-4A86-9ADF-9A4B49EA7BAC}" srcId="{BD2BF217-7ABE-4710-B32D-978EB86690AC}" destId="{CE33EE2D-1E73-4599-8529-A04E0BC57F85}" srcOrd="1" destOrd="0" parTransId="{9BC84739-5565-4B6F-B08E-CB5588FA05BC}" sibTransId="{B601345C-AD1B-4191-81EF-CBE486902202}"/>
    <dgm:cxn modelId="{05B187F6-1F16-4E3E-9AAC-7A600430D498}" type="presOf" srcId="{CE33EE2D-1E73-4599-8529-A04E0BC57F85}" destId="{460B8396-E4AD-42EE-82A3-868B1CB95507}" srcOrd="0" destOrd="0" presId="urn:microsoft.com/office/officeart/2005/8/layout/arrow2"/>
    <dgm:cxn modelId="{F5670150-A432-4177-A217-C7F41815C311}" type="presOf" srcId="{DFAE28FA-1B6D-4C6A-B6F0-92A2624FEBDE}" destId="{D480B675-D49A-49E1-A34E-BCD17CB7F313}" srcOrd="0" destOrd="0" presId="urn:microsoft.com/office/officeart/2005/8/layout/arrow2"/>
    <dgm:cxn modelId="{2C0BEE25-AA6D-4E81-9800-38A2CCFCA6A4}" srcId="{BD2BF217-7ABE-4710-B32D-978EB86690AC}" destId="{DA7483FA-9E22-4452-93AD-0F548D4AE01B}" srcOrd="2" destOrd="0" parTransId="{734C4603-F0B5-4419-B88F-5520CF61F8B5}" sibTransId="{99FE8B83-3FAD-47D7-9C30-F35AD26721C5}"/>
    <dgm:cxn modelId="{A0140D4C-53A6-4C3A-BA2C-1947CF5A589E}" type="presOf" srcId="{BD2BF217-7ABE-4710-B32D-978EB86690AC}" destId="{9A078DBC-EF7C-440F-90B5-9DE62F86BB19}" srcOrd="0" destOrd="0" presId="urn:microsoft.com/office/officeart/2005/8/layout/arrow2"/>
    <dgm:cxn modelId="{54061573-1AD1-4488-BA97-144B16FAE178}" srcId="{BD2BF217-7ABE-4710-B32D-978EB86690AC}" destId="{DFAE28FA-1B6D-4C6A-B6F0-92A2624FEBDE}" srcOrd="0" destOrd="0" parTransId="{16855CF3-F878-4983-A3B3-016CCEE63758}" sibTransId="{B2FDC0B9-5406-43DF-ABB2-001F9C81AF17}"/>
    <dgm:cxn modelId="{E0CAAA1A-7E18-4683-830E-3972DF7275DC}" type="presParOf" srcId="{9A078DBC-EF7C-440F-90B5-9DE62F86BB19}" destId="{7A009EA9-1D56-46FA-8FEA-AA8BEF35BC3D}" srcOrd="0" destOrd="0" presId="urn:microsoft.com/office/officeart/2005/8/layout/arrow2"/>
    <dgm:cxn modelId="{41F2C58F-FFB9-4933-A302-5417DF9123F2}" type="presParOf" srcId="{9A078DBC-EF7C-440F-90B5-9DE62F86BB19}" destId="{8554380C-8D7E-4A6B-853B-A540AEABE895}" srcOrd="1" destOrd="0" presId="urn:microsoft.com/office/officeart/2005/8/layout/arrow2"/>
    <dgm:cxn modelId="{F64A87C4-F39E-4799-BCDD-EEEB187512E6}" type="presParOf" srcId="{8554380C-8D7E-4A6B-853B-A540AEABE895}" destId="{0B8B865A-9A90-4F5A-98EE-F1B254B4F16A}" srcOrd="0" destOrd="0" presId="urn:microsoft.com/office/officeart/2005/8/layout/arrow2"/>
    <dgm:cxn modelId="{F8D3791E-0DAE-46ED-B8DD-ED0033D9765F}" type="presParOf" srcId="{8554380C-8D7E-4A6B-853B-A540AEABE895}" destId="{D480B675-D49A-49E1-A34E-BCD17CB7F313}" srcOrd="1" destOrd="0" presId="urn:microsoft.com/office/officeart/2005/8/layout/arrow2"/>
    <dgm:cxn modelId="{896695ED-D102-4225-9DBB-9BD28B67893F}" type="presParOf" srcId="{8554380C-8D7E-4A6B-853B-A540AEABE895}" destId="{D349D964-025E-4C8D-8515-32AB21DAEC6B}" srcOrd="2" destOrd="0" presId="urn:microsoft.com/office/officeart/2005/8/layout/arrow2"/>
    <dgm:cxn modelId="{15268138-AF4E-45A2-9AFF-8F5D4CD9A25A}" type="presParOf" srcId="{8554380C-8D7E-4A6B-853B-A540AEABE895}" destId="{460B8396-E4AD-42EE-82A3-868B1CB95507}" srcOrd="3" destOrd="0" presId="urn:microsoft.com/office/officeart/2005/8/layout/arrow2"/>
    <dgm:cxn modelId="{3F8FFD90-761A-4F66-AB81-83F48017C7CC}" type="presParOf" srcId="{8554380C-8D7E-4A6B-853B-A540AEABE895}" destId="{537327E4-0036-4545-B4BB-D6FE68450913}" srcOrd="4" destOrd="0" presId="urn:microsoft.com/office/officeart/2005/8/layout/arrow2"/>
    <dgm:cxn modelId="{F360A2EA-26B7-4699-A628-8C484ECEB01A}" type="presParOf" srcId="{8554380C-8D7E-4A6B-853B-A540AEABE895}" destId="{6335FEB2-42ED-47BF-B861-FC9D39EA32D3}" srcOrd="5" destOrd="0" presId="urn:microsoft.com/office/officeart/2005/8/layout/arrow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60F1C6D8-BD36-46D4-B63F-BE72F7F4DCDF}" type="datetimeFigureOut">
              <a:rPr lang="ru-RU" smtClean="0"/>
              <a:t>13.02.2012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44ABD7D3-CCA1-4BF5-AAE1-7316A24480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1C6D8-BD36-46D4-B63F-BE72F7F4DCDF}" type="datetimeFigureOut">
              <a:rPr lang="ru-RU" smtClean="0"/>
              <a:t>13.02.2012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BD7D3-CCA1-4BF5-AAE1-7316A24480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1C6D8-BD36-46D4-B63F-BE72F7F4DCDF}" type="datetimeFigureOut">
              <a:rPr lang="ru-RU" smtClean="0"/>
              <a:t>13.02.2012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BD7D3-CCA1-4BF5-AAE1-7316A24480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60F1C6D8-BD36-46D4-B63F-BE72F7F4DCDF}" type="datetimeFigureOut">
              <a:rPr lang="ru-RU" smtClean="0"/>
              <a:t>13.02.2012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BD7D3-CCA1-4BF5-AAE1-7316A24480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60F1C6D8-BD36-46D4-B63F-BE72F7F4DCDF}" type="datetimeFigureOut">
              <a:rPr lang="ru-RU" smtClean="0"/>
              <a:t>13.02.2012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44ABD7D3-CCA1-4BF5-AAE1-7316A2448072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60F1C6D8-BD36-46D4-B63F-BE72F7F4DCDF}" type="datetimeFigureOut">
              <a:rPr lang="ru-RU" smtClean="0"/>
              <a:t>13.02.2012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44ABD7D3-CCA1-4BF5-AAE1-7316A24480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60F1C6D8-BD36-46D4-B63F-BE72F7F4DCDF}" type="datetimeFigureOut">
              <a:rPr lang="ru-RU" smtClean="0"/>
              <a:t>13.02.2012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44ABD7D3-CCA1-4BF5-AAE1-7316A244807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1C6D8-BD36-46D4-B63F-BE72F7F4DCDF}" type="datetimeFigureOut">
              <a:rPr lang="ru-RU" smtClean="0"/>
              <a:t>13.02.2012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BD7D3-CCA1-4BF5-AAE1-7316A24480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60F1C6D8-BD36-46D4-B63F-BE72F7F4DCDF}" type="datetimeFigureOut">
              <a:rPr lang="ru-RU" smtClean="0"/>
              <a:t>13.02.2012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44ABD7D3-CCA1-4BF5-AAE1-7316A24480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60F1C6D8-BD36-46D4-B63F-BE72F7F4DCDF}" type="datetimeFigureOut">
              <a:rPr lang="ru-RU" smtClean="0"/>
              <a:t>13.02.2012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44ABD7D3-CCA1-4BF5-AAE1-7316A244807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60F1C6D8-BD36-46D4-B63F-BE72F7F4DCDF}" type="datetimeFigureOut">
              <a:rPr lang="ru-RU" smtClean="0"/>
              <a:t>13.02.2012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44ABD7D3-CCA1-4BF5-AAE1-7316A244807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60F1C6D8-BD36-46D4-B63F-BE72F7F4DCDF}" type="datetimeFigureOut">
              <a:rPr lang="ru-RU" smtClean="0"/>
              <a:t>13.02.2012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44ABD7D3-CCA1-4BF5-AAE1-7316A2448072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4800" b="1" i="1" u="sng" dirty="0" smtClean="0"/>
              <a:t>Основы новой технологии обучения химии</a:t>
            </a:r>
            <a:endParaRPr lang="ru-RU" sz="4800" b="1" i="1" u="sng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Районное методическое объединение учителей химии в МКОУ «</a:t>
            </a:r>
            <a:r>
              <a:rPr lang="ru-RU" sz="3600" b="1" dirty="0" err="1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Гавриловская</a:t>
            </a:r>
            <a:r>
              <a:rPr lang="ru-RU" sz="3600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 средняя общеобразовательная школа» </a:t>
            </a:r>
          </a:p>
          <a:p>
            <a:r>
              <a:rPr lang="ru-RU" sz="3600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15.02.2012</a:t>
            </a:r>
          </a:p>
          <a:p>
            <a:r>
              <a:rPr lang="ru-RU" sz="3600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Подготовила: учитель химии Симонова С.В</a:t>
            </a:r>
            <a:endParaRPr lang="ru-RU" sz="3600" b="1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500042"/>
            <a:ext cx="8258204" cy="5954766"/>
          </a:xfrm>
        </p:spPr>
        <p:txBody>
          <a:bodyPr>
            <a:normAutofit/>
          </a:bodyPr>
          <a:lstStyle/>
          <a:p>
            <a:r>
              <a:rPr lang="ru-RU" b="1" dirty="0" smtClean="0"/>
              <a:t>К</a:t>
            </a:r>
            <a:r>
              <a:rPr lang="ru-RU" dirty="0" smtClean="0"/>
              <a:t>аким глаголом мы можем охарактеризовать </a:t>
            </a:r>
            <a:r>
              <a:rPr lang="ru-RU" u="sng" dirty="0" smtClean="0"/>
              <a:t>деятельность учителя </a:t>
            </a:r>
            <a:r>
              <a:rPr lang="ru-RU" dirty="0" smtClean="0"/>
              <a:t>при передаче знаний? – </a:t>
            </a:r>
            <a:r>
              <a:rPr lang="ru-RU" u="sng" dirty="0" smtClean="0"/>
              <a:t>Объясняет, рассказывает. </a:t>
            </a:r>
          </a:p>
          <a:p>
            <a:r>
              <a:rPr lang="ru-RU" dirty="0" smtClean="0"/>
              <a:t>Что при этом </a:t>
            </a:r>
            <a:r>
              <a:rPr lang="ru-RU" u="sng" dirty="0" smtClean="0"/>
              <a:t>делает ученик</a:t>
            </a:r>
            <a:r>
              <a:rPr lang="ru-RU" dirty="0" smtClean="0"/>
              <a:t>? – </a:t>
            </a:r>
            <a:r>
              <a:rPr lang="ru-RU" u="sng" dirty="0" smtClean="0"/>
              <a:t>Слушает, запоминает и усваивает</a:t>
            </a:r>
            <a:r>
              <a:rPr lang="ru-RU" dirty="0" smtClean="0"/>
              <a:t>. </a:t>
            </a:r>
          </a:p>
          <a:p>
            <a:pPr>
              <a:buNone/>
            </a:pPr>
            <a:r>
              <a:rPr lang="ru-RU" i="1" dirty="0" smtClean="0"/>
              <a:t>   Так</a:t>
            </a:r>
            <a:r>
              <a:rPr lang="ru-RU" i="1" dirty="0" smtClean="0"/>
              <a:t>, между прочим ,учит дидактика, </a:t>
            </a:r>
            <a:r>
              <a:rPr lang="ru-RU" i="1" dirty="0" smtClean="0"/>
              <a:t>по  которой </a:t>
            </a:r>
            <a:r>
              <a:rPr lang="ru-RU" i="1" dirty="0" smtClean="0"/>
              <a:t>учились все учителя в педагогических институтах.</a:t>
            </a:r>
          </a:p>
          <a:p>
            <a:r>
              <a:rPr lang="ru-RU" b="1" dirty="0" smtClean="0"/>
              <a:t>На самом деле: «Слушает, запоминает и усваивает» – это схема, далекая от реальности. 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878" y="500042"/>
            <a:ext cx="850112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/>
              <a:t>Ученик </a:t>
            </a:r>
            <a:r>
              <a:rPr lang="ru-RU" b="1" i="1" dirty="0"/>
              <a:t>может усвоить информацию только в собственной деятельности при заинтересованности предметом</a:t>
            </a:r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85720" y="1285860"/>
            <a:ext cx="842968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Деятельность ученика по усвоению знаний в психологии делят </a:t>
            </a: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 материальную, материализованную и интеллектуальную.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0" y="2214554"/>
          <a:ext cx="9001156" cy="44608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28596" y="214290"/>
          <a:ext cx="8143932" cy="6949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71966"/>
                <a:gridCol w="4071966"/>
              </a:tblGrid>
              <a:tr h="6858048">
                <a:tc>
                  <a:txBody>
                    <a:bodyPr/>
                    <a:lstStyle/>
                    <a:p>
                      <a:r>
                        <a:rPr kumimoji="0" lang="ru-RU" sz="2400" b="1" kern="1200" dirty="0" smtClean="0">
                          <a:solidFill>
                            <a:schemeClr val="accent5">
                              <a:lumMod val="20000"/>
                              <a:lumOff val="8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Сформулируй словами уравнение. </a:t>
                      </a:r>
                    </a:p>
                    <a:p>
                      <a:r>
                        <a:rPr kumimoji="0" lang="ru-RU" sz="2400" b="1" kern="1200" dirty="0" smtClean="0">
                          <a:solidFill>
                            <a:schemeClr val="accent5">
                              <a:lumMod val="20000"/>
                              <a:lumOff val="8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2. Поставь химические знаки. </a:t>
                      </a:r>
                    </a:p>
                    <a:p>
                      <a:r>
                        <a:rPr kumimoji="0" lang="ru-RU" sz="2400" b="1" kern="1200" dirty="0" smtClean="0">
                          <a:solidFill>
                            <a:schemeClr val="accent5">
                              <a:lumMod val="20000"/>
                              <a:lumOff val="8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3. Определи коэффициенты. </a:t>
                      </a:r>
                    </a:p>
                    <a:p>
                      <a:r>
                        <a:rPr kumimoji="0" lang="ru-RU" sz="2400" b="1" kern="1200" dirty="0" smtClean="0">
                          <a:solidFill>
                            <a:schemeClr val="accent5">
                              <a:lumMod val="20000"/>
                              <a:lumOff val="8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4. Проверь коэффициенты. </a:t>
                      </a:r>
                    </a:p>
                    <a:p>
                      <a:r>
                        <a:rPr kumimoji="0" lang="ru-RU" sz="2400" b="1" kern="1200" dirty="0" smtClean="0">
                          <a:solidFill>
                            <a:schemeClr val="accent5">
                              <a:lumMod val="20000"/>
                              <a:lumOff val="8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5. Напиши полностью химическое уравнение.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• </a:t>
                      </a:r>
                      <a:r>
                        <a:rPr kumimoji="0" lang="ru-RU" sz="2400" b="1" kern="1200" dirty="0" smtClean="0">
                          <a:solidFill>
                            <a:schemeClr val="accent5">
                              <a:lumMod val="20000"/>
                              <a:lumOff val="8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Определить исходные вещества; </a:t>
                      </a:r>
                    </a:p>
                    <a:p>
                      <a:r>
                        <a:rPr kumimoji="0" lang="ru-RU" sz="2400" b="1" kern="1200" dirty="0" smtClean="0">
                          <a:solidFill>
                            <a:schemeClr val="accent5">
                              <a:lumMod val="20000"/>
                              <a:lumOff val="8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• Установить возможность реакции между данными веществами (указать, какое свойство веществ проявляется, или указать причину реакции); </a:t>
                      </a:r>
                    </a:p>
                    <a:p>
                      <a:r>
                        <a:rPr kumimoji="0" lang="ru-RU" sz="2400" b="1" kern="1200" dirty="0" smtClean="0">
                          <a:solidFill>
                            <a:schemeClr val="accent5">
                              <a:lumMod val="20000"/>
                              <a:lumOff val="8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• Предсказать продукты реакции; </a:t>
                      </a:r>
                    </a:p>
                    <a:p>
                      <a:r>
                        <a:rPr kumimoji="0" lang="ru-RU" sz="2400" b="1" kern="1200" dirty="0" smtClean="0">
                          <a:solidFill>
                            <a:schemeClr val="accent5">
                              <a:lumMod val="20000"/>
                              <a:lumOff val="8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• Составить формулы исходных веществ и продуктов реакции; </a:t>
                      </a:r>
                    </a:p>
                    <a:p>
                      <a:r>
                        <a:rPr kumimoji="0" lang="ru-RU" sz="2400" b="1" kern="1200" dirty="0" smtClean="0">
                          <a:solidFill>
                            <a:schemeClr val="accent5">
                              <a:lumMod val="20000"/>
                              <a:lumOff val="8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• Обосновать и расставить коэффициенты. 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67494"/>
            <a:ext cx="8472518" cy="1399032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Иерархия форм учебно-познавательной деятельности</a:t>
            </a:r>
            <a:br>
              <a:rPr lang="ru-RU" sz="2800" b="1" dirty="0" smtClean="0"/>
            </a:br>
            <a:r>
              <a:rPr lang="ru-RU" sz="2800" b="1" dirty="0" smtClean="0"/>
              <a:t>и направленность учебного процесса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4" name="Содержимое 3" descr="http://him.1september.ru/2009/04/4-1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857364"/>
            <a:ext cx="9144000" cy="5000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психологический компонент </a:t>
            </a:r>
            <a:r>
              <a:rPr lang="ru-RU" dirty="0" smtClean="0"/>
              <a:t>обучения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Чтобы учебный материал хорошо усваивался, нужно учитывать психологию, физиологию и биохимию работы мозга – ту объективную реальность, которую мы изменить по своему желанию не можем. Можем только использовать на благо ученика, не ломая природных процессов. Но обычно учителя списывают неудачи в обучении школьников на их неспособность, отсутствие интереса в обучении. Тогда как причина кроется в неадекватных методах преподавания, точнее в задании учащемуся неадекватной учебно-познавательной деятельности.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214282" y="214290"/>
          <a:ext cx="8929718" cy="66437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214282" y="0"/>
          <a:ext cx="8929718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0" y="0"/>
          <a:ext cx="9144000" cy="5143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28596" y="5214950"/>
            <a:ext cx="87154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С</a:t>
            </a:r>
            <a:r>
              <a:rPr lang="ru-RU" sz="24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истема </a:t>
            </a:r>
            <a:r>
              <a:rPr lang="ru-RU" sz="2400" b="1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(от греч. целое, составленное из частей) – совокупность элементов, находящихся в отношениях и связях друг с другом, которая образует определённую целостность, </a:t>
            </a:r>
            <a:r>
              <a:rPr lang="ru-RU" sz="24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единство.</a:t>
            </a:r>
            <a:endParaRPr lang="ru-RU" sz="2400" b="1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48</TotalTime>
  <Words>292</Words>
  <Application>Microsoft Office PowerPoint</Application>
  <PresentationFormat>Экран (4:3)</PresentationFormat>
  <Paragraphs>65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Яркая</vt:lpstr>
      <vt:lpstr>Основы новой технологии обучения химии</vt:lpstr>
      <vt:lpstr>Слайд 2</vt:lpstr>
      <vt:lpstr>Слайд 3</vt:lpstr>
      <vt:lpstr>Слайд 4</vt:lpstr>
      <vt:lpstr>Иерархия форм учебно-познавательной деятельности и направленность учебного процесса </vt:lpstr>
      <vt:lpstr>психологический компонент обучения</vt:lpstr>
      <vt:lpstr>Слайд 7</vt:lpstr>
      <vt:lpstr>Слайд 8</vt:lpstr>
      <vt:lpstr>Слайд 9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Основы новой технологии обучения химии</dc:title>
  <dc:creator>Дмитрий</dc:creator>
  <cp:lastModifiedBy>Дмитрий</cp:lastModifiedBy>
  <cp:revision>5</cp:revision>
  <dcterms:created xsi:type="dcterms:W3CDTF">2012-02-13T16:40:43Z</dcterms:created>
  <dcterms:modified xsi:type="dcterms:W3CDTF">2012-02-13T17:28:58Z</dcterms:modified>
</cp:coreProperties>
</file>