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5" r:id="rId9"/>
    <p:sldId id="268" r:id="rId10"/>
    <p:sldId id="263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CFB5F5-1685-4BFA-A895-8FB8D6B6630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DC0417-D0DF-4CED-94AF-BA40654C1057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accent5">
                  <a:lumMod val="50000"/>
                </a:schemeClr>
              </a:solidFill>
            </a:rPr>
            <a:t>Типы реакций</a:t>
          </a:r>
        </a:p>
        <a:p>
          <a:endParaRPr lang="ru-RU" sz="1900" dirty="0"/>
        </a:p>
      </dgm:t>
    </dgm:pt>
    <dgm:pt modelId="{048B30E9-9DE6-4734-A92E-EEF6E1CFD074}" type="parTrans" cxnId="{7DE94C9C-420D-40A8-A40D-BFA08CCD122D}">
      <dgm:prSet/>
      <dgm:spPr/>
      <dgm:t>
        <a:bodyPr/>
        <a:lstStyle/>
        <a:p>
          <a:endParaRPr lang="ru-RU"/>
        </a:p>
      </dgm:t>
    </dgm:pt>
    <dgm:pt modelId="{EF36EF9E-3613-41B2-88ED-2CBB1A94D478}" type="sibTrans" cxnId="{7DE94C9C-420D-40A8-A40D-BFA08CCD122D}">
      <dgm:prSet/>
      <dgm:spPr/>
      <dgm:t>
        <a:bodyPr/>
        <a:lstStyle/>
        <a:p>
          <a:endParaRPr lang="ru-RU"/>
        </a:p>
      </dgm:t>
    </dgm:pt>
    <dgm:pt modelId="{7B6D7926-D9B7-4F07-989D-F73346533B76}">
      <dgm:prSet phldrT="[Текст]" custT="1"/>
      <dgm:spPr/>
      <dgm:t>
        <a:bodyPr/>
        <a:lstStyle/>
        <a:p>
          <a:r>
            <a:rPr lang="ru-RU" sz="2400" b="1" dirty="0" err="1" smtClean="0">
              <a:solidFill>
                <a:schemeClr val="accent5">
                  <a:lumMod val="50000"/>
                </a:schemeClr>
              </a:solidFill>
            </a:rPr>
            <a:t>Окислительно-восстанови</a:t>
          </a:r>
          <a:r>
            <a:rPr lang="ru-RU" sz="2400" b="1" dirty="0" smtClean="0">
              <a:solidFill>
                <a:schemeClr val="accent5">
                  <a:lumMod val="50000"/>
                </a:schemeClr>
              </a:solidFill>
            </a:rPr>
            <a:t>-</a:t>
          </a:r>
        </a:p>
        <a:p>
          <a:r>
            <a:rPr lang="ru-RU" sz="2400" b="1" dirty="0" smtClean="0">
              <a:solidFill>
                <a:schemeClr val="accent5">
                  <a:lumMod val="50000"/>
                </a:schemeClr>
              </a:solidFill>
            </a:rPr>
            <a:t>тельные</a:t>
          </a:r>
          <a:endParaRPr lang="ru-RU" sz="2400" b="1" dirty="0">
            <a:solidFill>
              <a:schemeClr val="accent5">
                <a:lumMod val="50000"/>
              </a:schemeClr>
            </a:solidFill>
          </a:endParaRPr>
        </a:p>
      </dgm:t>
    </dgm:pt>
    <dgm:pt modelId="{6EF45D58-251E-46F9-AFF3-87D2C0FE9BE0}" type="parTrans" cxnId="{BB90C1C9-9AF3-46C2-96E2-44EDBB603D7A}">
      <dgm:prSet/>
      <dgm:spPr/>
      <dgm:t>
        <a:bodyPr/>
        <a:lstStyle/>
        <a:p>
          <a:endParaRPr lang="ru-RU"/>
        </a:p>
      </dgm:t>
    </dgm:pt>
    <dgm:pt modelId="{E6DA0B43-3A8E-40C3-ADE9-29BDCBAC9918}" type="sibTrans" cxnId="{BB90C1C9-9AF3-46C2-96E2-44EDBB603D7A}">
      <dgm:prSet/>
      <dgm:spPr/>
      <dgm:t>
        <a:bodyPr/>
        <a:lstStyle/>
        <a:p>
          <a:endParaRPr lang="ru-RU"/>
        </a:p>
      </dgm:t>
    </dgm:pt>
    <dgm:pt modelId="{36742ECE-AE2E-4B3F-BA21-8FA76C4EF8D5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accent5">
                  <a:lumMod val="50000"/>
                </a:schemeClr>
              </a:solidFill>
            </a:rPr>
            <a:t>Кислотно-основные</a:t>
          </a:r>
          <a:endParaRPr lang="ru-RU" sz="3200" b="1" dirty="0">
            <a:solidFill>
              <a:schemeClr val="accent5">
                <a:lumMod val="50000"/>
              </a:schemeClr>
            </a:solidFill>
          </a:endParaRPr>
        </a:p>
      </dgm:t>
    </dgm:pt>
    <dgm:pt modelId="{52323A1D-3280-4399-B9CE-0648AA7EE53D}" type="sibTrans" cxnId="{081B3A06-E175-4C14-9843-C7F16DD9760B}">
      <dgm:prSet/>
      <dgm:spPr/>
      <dgm:t>
        <a:bodyPr/>
        <a:lstStyle/>
        <a:p>
          <a:endParaRPr lang="ru-RU"/>
        </a:p>
      </dgm:t>
    </dgm:pt>
    <dgm:pt modelId="{A67B7460-12AC-48A2-B5EA-F51AFBF88D24}" type="parTrans" cxnId="{081B3A06-E175-4C14-9843-C7F16DD9760B}">
      <dgm:prSet/>
      <dgm:spPr/>
      <dgm:t>
        <a:bodyPr/>
        <a:lstStyle/>
        <a:p>
          <a:endParaRPr lang="ru-RU"/>
        </a:p>
      </dgm:t>
    </dgm:pt>
    <dgm:pt modelId="{07EDC418-25CC-4660-BFFF-29B9564192D3}">
      <dgm:prSet custT="1"/>
      <dgm:spPr/>
      <dgm:t>
        <a:bodyPr/>
        <a:lstStyle/>
        <a:p>
          <a:r>
            <a:rPr lang="ru-RU" sz="2800" b="1" dirty="0" err="1" smtClean="0">
              <a:solidFill>
                <a:schemeClr val="accent5">
                  <a:lumMod val="50000"/>
                </a:schemeClr>
              </a:solidFill>
            </a:rPr>
            <a:t>Ионообмен-ные</a:t>
          </a:r>
          <a:endParaRPr lang="ru-RU" sz="2800" b="1" dirty="0">
            <a:solidFill>
              <a:schemeClr val="accent5">
                <a:lumMod val="50000"/>
              </a:schemeClr>
            </a:solidFill>
          </a:endParaRPr>
        </a:p>
      </dgm:t>
    </dgm:pt>
    <dgm:pt modelId="{DFFF5684-1095-46CD-BCBB-F52401C33D1E}" type="parTrans" cxnId="{1206AE3C-7BB3-4406-AED6-94B2CF5A8B85}">
      <dgm:prSet/>
      <dgm:spPr/>
      <dgm:t>
        <a:bodyPr/>
        <a:lstStyle/>
        <a:p>
          <a:endParaRPr lang="ru-RU"/>
        </a:p>
      </dgm:t>
    </dgm:pt>
    <dgm:pt modelId="{6704ECA7-3667-449F-B8B5-E24E469D8BBF}" type="sibTrans" cxnId="{1206AE3C-7BB3-4406-AED6-94B2CF5A8B85}">
      <dgm:prSet/>
      <dgm:spPr/>
      <dgm:t>
        <a:bodyPr/>
        <a:lstStyle/>
        <a:p>
          <a:endParaRPr lang="ru-RU"/>
        </a:p>
      </dgm:t>
    </dgm:pt>
    <dgm:pt modelId="{1ABAD728-F98D-4F45-8747-886F4C09CD62}" type="pres">
      <dgm:prSet presAssocID="{9ACFB5F5-1685-4BFA-A895-8FB8D6B663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E8966F5-65E1-47E0-96D5-53120136AC99}" type="pres">
      <dgm:prSet presAssocID="{7ADC0417-D0DF-4CED-94AF-BA40654C1057}" presName="hierRoot1" presStyleCnt="0"/>
      <dgm:spPr/>
    </dgm:pt>
    <dgm:pt modelId="{C913FEA0-67C4-4142-A6F0-5A5CFCCC75E1}" type="pres">
      <dgm:prSet presAssocID="{7ADC0417-D0DF-4CED-94AF-BA40654C1057}" presName="composite" presStyleCnt="0"/>
      <dgm:spPr/>
    </dgm:pt>
    <dgm:pt modelId="{0B942A65-6AB2-4D18-9DAC-AE455B81740E}" type="pres">
      <dgm:prSet presAssocID="{7ADC0417-D0DF-4CED-94AF-BA40654C1057}" presName="background" presStyleLbl="node0" presStyleIdx="0" presStyleCnt="1"/>
      <dgm:spPr/>
    </dgm:pt>
    <dgm:pt modelId="{4E6B45B3-E92B-49AF-AAB3-47EBD92379DF}" type="pres">
      <dgm:prSet presAssocID="{7ADC0417-D0DF-4CED-94AF-BA40654C105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210C6E-126D-4D80-9E40-A950B503803B}" type="pres">
      <dgm:prSet presAssocID="{7ADC0417-D0DF-4CED-94AF-BA40654C1057}" presName="hierChild2" presStyleCnt="0"/>
      <dgm:spPr/>
    </dgm:pt>
    <dgm:pt modelId="{DB4B28FD-3F7E-4BE0-80E2-ABFAEE9760B4}" type="pres">
      <dgm:prSet presAssocID="{A67B7460-12AC-48A2-B5EA-F51AFBF88D24}" presName="Name10" presStyleLbl="parChTrans1D2" presStyleIdx="0" presStyleCnt="3"/>
      <dgm:spPr/>
      <dgm:t>
        <a:bodyPr/>
        <a:lstStyle/>
        <a:p>
          <a:endParaRPr lang="ru-RU"/>
        </a:p>
      </dgm:t>
    </dgm:pt>
    <dgm:pt modelId="{7C94AF4F-10EA-48CF-91E5-B91C3E585849}" type="pres">
      <dgm:prSet presAssocID="{36742ECE-AE2E-4B3F-BA21-8FA76C4EF8D5}" presName="hierRoot2" presStyleCnt="0"/>
      <dgm:spPr/>
    </dgm:pt>
    <dgm:pt modelId="{ACA158F3-39A4-489D-869D-B85C705033E0}" type="pres">
      <dgm:prSet presAssocID="{36742ECE-AE2E-4B3F-BA21-8FA76C4EF8D5}" presName="composite2" presStyleCnt="0"/>
      <dgm:spPr/>
    </dgm:pt>
    <dgm:pt modelId="{2A509D3F-BD52-478F-8821-505270C7D954}" type="pres">
      <dgm:prSet presAssocID="{36742ECE-AE2E-4B3F-BA21-8FA76C4EF8D5}" presName="background2" presStyleLbl="node2" presStyleIdx="0" presStyleCnt="3"/>
      <dgm:spPr/>
    </dgm:pt>
    <dgm:pt modelId="{1EBDF94B-CA0A-42D9-8047-19950B588BED}" type="pres">
      <dgm:prSet presAssocID="{36742ECE-AE2E-4B3F-BA21-8FA76C4EF8D5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7A4463-58B6-46A6-A0AF-42169F1250CF}" type="pres">
      <dgm:prSet presAssocID="{36742ECE-AE2E-4B3F-BA21-8FA76C4EF8D5}" presName="hierChild3" presStyleCnt="0"/>
      <dgm:spPr/>
    </dgm:pt>
    <dgm:pt modelId="{26000B79-3E0B-430A-A791-22333F5A1712}" type="pres">
      <dgm:prSet presAssocID="{DFFF5684-1095-46CD-BCBB-F52401C33D1E}" presName="Name10" presStyleLbl="parChTrans1D2" presStyleIdx="1" presStyleCnt="3"/>
      <dgm:spPr/>
      <dgm:t>
        <a:bodyPr/>
        <a:lstStyle/>
        <a:p>
          <a:endParaRPr lang="ru-RU"/>
        </a:p>
      </dgm:t>
    </dgm:pt>
    <dgm:pt modelId="{23D4705E-F066-4C83-9B95-E5B9D147F54A}" type="pres">
      <dgm:prSet presAssocID="{07EDC418-25CC-4660-BFFF-29B9564192D3}" presName="hierRoot2" presStyleCnt="0"/>
      <dgm:spPr/>
    </dgm:pt>
    <dgm:pt modelId="{0485D9CF-2EFE-456D-BD00-36D53D799A62}" type="pres">
      <dgm:prSet presAssocID="{07EDC418-25CC-4660-BFFF-29B9564192D3}" presName="composite2" presStyleCnt="0"/>
      <dgm:spPr/>
    </dgm:pt>
    <dgm:pt modelId="{AA524CE4-AD4E-471D-9E05-450E4ECD8B6C}" type="pres">
      <dgm:prSet presAssocID="{07EDC418-25CC-4660-BFFF-29B9564192D3}" presName="background2" presStyleLbl="node2" presStyleIdx="1" presStyleCnt="3"/>
      <dgm:spPr/>
    </dgm:pt>
    <dgm:pt modelId="{5FB83815-4025-470D-92F7-E7A2413F6CD7}" type="pres">
      <dgm:prSet presAssocID="{07EDC418-25CC-4660-BFFF-29B9564192D3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BABE05-7010-40C8-A09B-4F9A380C3C1B}" type="pres">
      <dgm:prSet presAssocID="{07EDC418-25CC-4660-BFFF-29B9564192D3}" presName="hierChild3" presStyleCnt="0"/>
      <dgm:spPr/>
    </dgm:pt>
    <dgm:pt modelId="{A521721D-85E4-4163-9F24-19D461206347}" type="pres">
      <dgm:prSet presAssocID="{6EF45D58-251E-46F9-AFF3-87D2C0FE9BE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93741142-4572-48D6-AB0B-90CA48ADE277}" type="pres">
      <dgm:prSet presAssocID="{7B6D7926-D9B7-4F07-989D-F73346533B76}" presName="hierRoot2" presStyleCnt="0"/>
      <dgm:spPr/>
    </dgm:pt>
    <dgm:pt modelId="{85CF5219-FCF6-4783-A3F1-1606C62AF407}" type="pres">
      <dgm:prSet presAssocID="{7B6D7926-D9B7-4F07-989D-F73346533B76}" presName="composite2" presStyleCnt="0"/>
      <dgm:spPr/>
    </dgm:pt>
    <dgm:pt modelId="{6B7B12CB-A1CE-4672-A092-D25BA88665F6}" type="pres">
      <dgm:prSet presAssocID="{7B6D7926-D9B7-4F07-989D-F73346533B76}" presName="background2" presStyleLbl="node2" presStyleIdx="2" presStyleCnt="3"/>
      <dgm:spPr/>
    </dgm:pt>
    <dgm:pt modelId="{96655423-ED91-4821-B28B-0C75FEC0A393}" type="pres">
      <dgm:prSet presAssocID="{7B6D7926-D9B7-4F07-989D-F73346533B76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46B74E-6022-4829-A01D-A4D345594E9E}" type="pres">
      <dgm:prSet presAssocID="{7B6D7926-D9B7-4F07-989D-F73346533B76}" presName="hierChild3" presStyleCnt="0"/>
      <dgm:spPr/>
    </dgm:pt>
  </dgm:ptLst>
  <dgm:cxnLst>
    <dgm:cxn modelId="{617155C4-275F-4D0E-B9F4-CBEA617F71CD}" type="presOf" srcId="{DFFF5684-1095-46CD-BCBB-F52401C33D1E}" destId="{26000B79-3E0B-430A-A791-22333F5A1712}" srcOrd="0" destOrd="0" presId="urn:microsoft.com/office/officeart/2005/8/layout/hierarchy1"/>
    <dgm:cxn modelId="{BB90C1C9-9AF3-46C2-96E2-44EDBB603D7A}" srcId="{7ADC0417-D0DF-4CED-94AF-BA40654C1057}" destId="{7B6D7926-D9B7-4F07-989D-F73346533B76}" srcOrd="2" destOrd="0" parTransId="{6EF45D58-251E-46F9-AFF3-87D2C0FE9BE0}" sibTransId="{E6DA0B43-3A8E-40C3-ADE9-29BDCBAC9918}"/>
    <dgm:cxn modelId="{0291E528-6DE4-4AE9-ADC3-B366263D47E0}" type="presOf" srcId="{07EDC418-25CC-4660-BFFF-29B9564192D3}" destId="{5FB83815-4025-470D-92F7-E7A2413F6CD7}" srcOrd="0" destOrd="0" presId="urn:microsoft.com/office/officeart/2005/8/layout/hierarchy1"/>
    <dgm:cxn modelId="{2BE96C78-DDF9-49D3-9128-527C9BDE2838}" type="presOf" srcId="{7ADC0417-D0DF-4CED-94AF-BA40654C1057}" destId="{4E6B45B3-E92B-49AF-AAB3-47EBD92379DF}" srcOrd="0" destOrd="0" presId="urn:microsoft.com/office/officeart/2005/8/layout/hierarchy1"/>
    <dgm:cxn modelId="{081B3A06-E175-4C14-9843-C7F16DD9760B}" srcId="{7ADC0417-D0DF-4CED-94AF-BA40654C1057}" destId="{36742ECE-AE2E-4B3F-BA21-8FA76C4EF8D5}" srcOrd="0" destOrd="0" parTransId="{A67B7460-12AC-48A2-B5EA-F51AFBF88D24}" sibTransId="{52323A1D-3280-4399-B9CE-0648AA7EE53D}"/>
    <dgm:cxn modelId="{7DE94C9C-420D-40A8-A40D-BFA08CCD122D}" srcId="{9ACFB5F5-1685-4BFA-A895-8FB8D6B6630C}" destId="{7ADC0417-D0DF-4CED-94AF-BA40654C1057}" srcOrd="0" destOrd="0" parTransId="{048B30E9-9DE6-4734-A92E-EEF6E1CFD074}" sibTransId="{EF36EF9E-3613-41B2-88ED-2CBB1A94D478}"/>
    <dgm:cxn modelId="{1206AE3C-7BB3-4406-AED6-94B2CF5A8B85}" srcId="{7ADC0417-D0DF-4CED-94AF-BA40654C1057}" destId="{07EDC418-25CC-4660-BFFF-29B9564192D3}" srcOrd="1" destOrd="0" parTransId="{DFFF5684-1095-46CD-BCBB-F52401C33D1E}" sibTransId="{6704ECA7-3667-449F-B8B5-E24E469D8BBF}"/>
    <dgm:cxn modelId="{7A99BE52-2E3E-466C-BB09-41623AA57CCE}" type="presOf" srcId="{7B6D7926-D9B7-4F07-989D-F73346533B76}" destId="{96655423-ED91-4821-B28B-0C75FEC0A393}" srcOrd="0" destOrd="0" presId="urn:microsoft.com/office/officeart/2005/8/layout/hierarchy1"/>
    <dgm:cxn modelId="{C178BA2C-DA19-4CD7-8539-08DBF79AE521}" type="presOf" srcId="{9ACFB5F5-1685-4BFA-A895-8FB8D6B6630C}" destId="{1ABAD728-F98D-4F45-8747-886F4C09CD62}" srcOrd="0" destOrd="0" presId="urn:microsoft.com/office/officeart/2005/8/layout/hierarchy1"/>
    <dgm:cxn modelId="{10F41EE8-0C7D-4E2B-AF4B-B7D654AF1A0C}" type="presOf" srcId="{36742ECE-AE2E-4B3F-BA21-8FA76C4EF8D5}" destId="{1EBDF94B-CA0A-42D9-8047-19950B588BED}" srcOrd="0" destOrd="0" presId="urn:microsoft.com/office/officeart/2005/8/layout/hierarchy1"/>
    <dgm:cxn modelId="{EED1C986-B71A-49E4-AB8D-813DFA48390A}" type="presOf" srcId="{A67B7460-12AC-48A2-B5EA-F51AFBF88D24}" destId="{DB4B28FD-3F7E-4BE0-80E2-ABFAEE9760B4}" srcOrd="0" destOrd="0" presId="urn:microsoft.com/office/officeart/2005/8/layout/hierarchy1"/>
    <dgm:cxn modelId="{B0068EF6-5403-4764-9596-A5A5AC4D71D8}" type="presOf" srcId="{6EF45D58-251E-46F9-AFF3-87D2C0FE9BE0}" destId="{A521721D-85E4-4163-9F24-19D461206347}" srcOrd="0" destOrd="0" presId="urn:microsoft.com/office/officeart/2005/8/layout/hierarchy1"/>
    <dgm:cxn modelId="{4F212653-3CA6-42B8-8962-698A13D78ED1}" type="presParOf" srcId="{1ABAD728-F98D-4F45-8747-886F4C09CD62}" destId="{1E8966F5-65E1-47E0-96D5-53120136AC99}" srcOrd="0" destOrd="0" presId="urn:microsoft.com/office/officeart/2005/8/layout/hierarchy1"/>
    <dgm:cxn modelId="{F24C0106-D494-446F-9D7E-BFF8BE5772C3}" type="presParOf" srcId="{1E8966F5-65E1-47E0-96D5-53120136AC99}" destId="{C913FEA0-67C4-4142-A6F0-5A5CFCCC75E1}" srcOrd="0" destOrd="0" presId="urn:microsoft.com/office/officeart/2005/8/layout/hierarchy1"/>
    <dgm:cxn modelId="{B22B8C4E-E612-414C-BBBF-58C11ED5A192}" type="presParOf" srcId="{C913FEA0-67C4-4142-A6F0-5A5CFCCC75E1}" destId="{0B942A65-6AB2-4D18-9DAC-AE455B81740E}" srcOrd="0" destOrd="0" presId="urn:microsoft.com/office/officeart/2005/8/layout/hierarchy1"/>
    <dgm:cxn modelId="{89495FCB-AA0E-437D-BC19-3D3D89A3511D}" type="presParOf" srcId="{C913FEA0-67C4-4142-A6F0-5A5CFCCC75E1}" destId="{4E6B45B3-E92B-49AF-AAB3-47EBD92379DF}" srcOrd="1" destOrd="0" presId="urn:microsoft.com/office/officeart/2005/8/layout/hierarchy1"/>
    <dgm:cxn modelId="{65125EAB-79ED-42CE-9029-ACA938BB29B4}" type="presParOf" srcId="{1E8966F5-65E1-47E0-96D5-53120136AC99}" destId="{E0210C6E-126D-4D80-9E40-A950B503803B}" srcOrd="1" destOrd="0" presId="urn:microsoft.com/office/officeart/2005/8/layout/hierarchy1"/>
    <dgm:cxn modelId="{2C7149BD-F85F-4DEF-B8DA-BA62569E1C6B}" type="presParOf" srcId="{E0210C6E-126D-4D80-9E40-A950B503803B}" destId="{DB4B28FD-3F7E-4BE0-80E2-ABFAEE9760B4}" srcOrd="0" destOrd="0" presId="urn:microsoft.com/office/officeart/2005/8/layout/hierarchy1"/>
    <dgm:cxn modelId="{31B7E779-DCD2-4530-B424-DEE97BB13D37}" type="presParOf" srcId="{E0210C6E-126D-4D80-9E40-A950B503803B}" destId="{7C94AF4F-10EA-48CF-91E5-B91C3E585849}" srcOrd="1" destOrd="0" presId="urn:microsoft.com/office/officeart/2005/8/layout/hierarchy1"/>
    <dgm:cxn modelId="{E1786059-8DEC-4DE3-9164-ED7D19C8C92F}" type="presParOf" srcId="{7C94AF4F-10EA-48CF-91E5-B91C3E585849}" destId="{ACA158F3-39A4-489D-869D-B85C705033E0}" srcOrd="0" destOrd="0" presId="urn:microsoft.com/office/officeart/2005/8/layout/hierarchy1"/>
    <dgm:cxn modelId="{9066EA75-BE93-4ABC-947E-51E1430D0E2A}" type="presParOf" srcId="{ACA158F3-39A4-489D-869D-B85C705033E0}" destId="{2A509D3F-BD52-478F-8821-505270C7D954}" srcOrd="0" destOrd="0" presId="urn:microsoft.com/office/officeart/2005/8/layout/hierarchy1"/>
    <dgm:cxn modelId="{3450809C-C189-437B-A12E-A389F4FADA45}" type="presParOf" srcId="{ACA158F3-39A4-489D-869D-B85C705033E0}" destId="{1EBDF94B-CA0A-42D9-8047-19950B588BED}" srcOrd="1" destOrd="0" presId="urn:microsoft.com/office/officeart/2005/8/layout/hierarchy1"/>
    <dgm:cxn modelId="{22C94D7D-2346-43D9-B558-E48C77B34A30}" type="presParOf" srcId="{7C94AF4F-10EA-48CF-91E5-B91C3E585849}" destId="{D67A4463-58B6-46A6-A0AF-42169F1250CF}" srcOrd="1" destOrd="0" presId="urn:microsoft.com/office/officeart/2005/8/layout/hierarchy1"/>
    <dgm:cxn modelId="{0E222A24-A616-47CD-9B2D-E32F0AA70CA2}" type="presParOf" srcId="{E0210C6E-126D-4D80-9E40-A950B503803B}" destId="{26000B79-3E0B-430A-A791-22333F5A1712}" srcOrd="2" destOrd="0" presId="urn:microsoft.com/office/officeart/2005/8/layout/hierarchy1"/>
    <dgm:cxn modelId="{D6A5B562-A772-4817-ABE4-AF5F1BF2572B}" type="presParOf" srcId="{E0210C6E-126D-4D80-9E40-A950B503803B}" destId="{23D4705E-F066-4C83-9B95-E5B9D147F54A}" srcOrd="3" destOrd="0" presId="urn:microsoft.com/office/officeart/2005/8/layout/hierarchy1"/>
    <dgm:cxn modelId="{364C40C1-76D7-4D22-8ABD-9DE06DEACAD1}" type="presParOf" srcId="{23D4705E-F066-4C83-9B95-E5B9D147F54A}" destId="{0485D9CF-2EFE-456D-BD00-36D53D799A62}" srcOrd="0" destOrd="0" presId="urn:microsoft.com/office/officeart/2005/8/layout/hierarchy1"/>
    <dgm:cxn modelId="{B58881B0-7BE0-4022-8E76-15C513ABF828}" type="presParOf" srcId="{0485D9CF-2EFE-456D-BD00-36D53D799A62}" destId="{AA524CE4-AD4E-471D-9E05-450E4ECD8B6C}" srcOrd="0" destOrd="0" presId="urn:microsoft.com/office/officeart/2005/8/layout/hierarchy1"/>
    <dgm:cxn modelId="{A02CA90C-A157-4EA2-BDB9-1A30F080716D}" type="presParOf" srcId="{0485D9CF-2EFE-456D-BD00-36D53D799A62}" destId="{5FB83815-4025-470D-92F7-E7A2413F6CD7}" srcOrd="1" destOrd="0" presId="urn:microsoft.com/office/officeart/2005/8/layout/hierarchy1"/>
    <dgm:cxn modelId="{DFCF8D22-B1E6-4EDD-A0A6-CC3E9850983A}" type="presParOf" srcId="{23D4705E-F066-4C83-9B95-E5B9D147F54A}" destId="{D0BABE05-7010-40C8-A09B-4F9A380C3C1B}" srcOrd="1" destOrd="0" presId="urn:microsoft.com/office/officeart/2005/8/layout/hierarchy1"/>
    <dgm:cxn modelId="{94E3E23C-271E-4CD6-AE6F-486A98D20266}" type="presParOf" srcId="{E0210C6E-126D-4D80-9E40-A950B503803B}" destId="{A521721D-85E4-4163-9F24-19D461206347}" srcOrd="4" destOrd="0" presId="urn:microsoft.com/office/officeart/2005/8/layout/hierarchy1"/>
    <dgm:cxn modelId="{83573969-708F-477B-AAE9-7A1AA96F45A4}" type="presParOf" srcId="{E0210C6E-126D-4D80-9E40-A950B503803B}" destId="{93741142-4572-48D6-AB0B-90CA48ADE277}" srcOrd="5" destOrd="0" presId="urn:microsoft.com/office/officeart/2005/8/layout/hierarchy1"/>
    <dgm:cxn modelId="{EB5F5A34-900B-4E34-A5AA-73FC73819DE1}" type="presParOf" srcId="{93741142-4572-48D6-AB0B-90CA48ADE277}" destId="{85CF5219-FCF6-4783-A3F1-1606C62AF407}" srcOrd="0" destOrd="0" presId="urn:microsoft.com/office/officeart/2005/8/layout/hierarchy1"/>
    <dgm:cxn modelId="{180C1A58-3557-4F7D-99DA-78C7B55ECCB6}" type="presParOf" srcId="{85CF5219-FCF6-4783-A3F1-1606C62AF407}" destId="{6B7B12CB-A1CE-4672-A092-D25BA88665F6}" srcOrd="0" destOrd="0" presId="urn:microsoft.com/office/officeart/2005/8/layout/hierarchy1"/>
    <dgm:cxn modelId="{3735D8BD-19AD-4A56-A84C-92496F99693C}" type="presParOf" srcId="{85CF5219-FCF6-4783-A3F1-1606C62AF407}" destId="{96655423-ED91-4821-B28B-0C75FEC0A393}" srcOrd="1" destOrd="0" presId="urn:microsoft.com/office/officeart/2005/8/layout/hierarchy1"/>
    <dgm:cxn modelId="{E135F617-3C84-48AD-8285-378C6885A52F}" type="presParOf" srcId="{93741142-4572-48D6-AB0B-90CA48ADE277}" destId="{7546B74E-6022-4829-A01D-A4D345594E9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1721D-85E4-4163-9F24-19D461206347}">
      <dsp:nvSpPr>
        <dsp:cNvPr id="0" name=""/>
        <dsp:cNvSpPr/>
      </dsp:nvSpPr>
      <dsp:spPr>
        <a:xfrm>
          <a:off x="3910114" y="2443260"/>
          <a:ext cx="2774919" cy="6603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978"/>
              </a:lnTo>
              <a:lnTo>
                <a:pt x="2774919" y="449978"/>
              </a:lnTo>
              <a:lnTo>
                <a:pt x="2774919" y="6603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00B79-3E0B-430A-A791-22333F5A1712}">
      <dsp:nvSpPr>
        <dsp:cNvPr id="0" name=""/>
        <dsp:cNvSpPr/>
      </dsp:nvSpPr>
      <dsp:spPr>
        <a:xfrm>
          <a:off x="3864394" y="2443260"/>
          <a:ext cx="91440" cy="6603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03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4B28FD-3F7E-4BE0-80E2-ABFAEE9760B4}">
      <dsp:nvSpPr>
        <dsp:cNvPr id="0" name=""/>
        <dsp:cNvSpPr/>
      </dsp:nvSpPr>
      <dsp:spPr>
        <a:xfrm>
          <a:off x="1135194" y="2443260"/>
          <a:ext cx="2774919" cy="660304"/>
        </a:xfrm>
        <a:custGeom>
          <a:avLst/>
          <a:gdLst/>
          <a:ahLst/>
          <a:cxnLst/>
          <a:rect l="0" t="0" r="0" b="0"/>
          <a:pathLst>
            <a:path>
              <a:moveTo>
                <a:pt x="2774919" y="0"/>
              </a:moveTo>
              <a:lnTo>
                <a:pt x="2774919" y="449978"/>
              </a:lnTo>
              <a:lnTo>
                <a:pt x="0" y="449978"/>
              </a:lnTo>
              <a:lnTo>
                <a:pt x="0" y="6603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42A65-6AB2-4D18-9DAC-AE455B81740E}">
      <dsp:nvSpPr>
        <dsp:cNvPr id="0" name=""/>
        <dsp:cNvSpPr/>
      </dsp:nvSpPr>
      <dsp:spPr>
        <a:xfrm>
          <a:off x="2774919" y="1001563"/>
          <a:ext cx="2270388" cy="144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6B45B3-E92B-49AF-AAB3-47EBD92379DF}">
      <dsp:nvSpPr>
        <dsp:cNvPr id="0" name=""/>
        <dsp:cNvSpPr/>
      </dsp:nvSpPr>
      <dsp:spPr>
        <a:xfrm>
          <a:off x="3027185" y="1241215"/>
          <a:ext cx="2270388" cy="14416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5">
                  <a:lumMod val="50000"/>
                </a:schemeClr>
              </a:solidFill>
            </a:rPr>
            <a:t>Типы реакций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3069411" y="1283441"/>
        <a:ext cx="2185936" cy="1357244"/>
      </dsp:txXfrm>
    </dsp:sp>
    <dsp:sp modelId="{2A509D3F-BD52-478F-8821-505270C7D954}">
      <dsp:nvSpPr>
        <dsp:cNvPr id="0" name=""/>
        <dsp:cNvSpPr/>
      </dsp:nvSpPr>
      <dsp:spPr>
        <a:xfrm>
          <a:off x="0" y="3103565"/>
          <a:ext cx="2270388" cy="144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BDF94B-CA0A-42D9-8047-19950B588BED}">
      <dsp:nvSpPr>
        <dsp:cNvPr id="0" name=""/>
        <dsp:cNvSpPr/>
      </dsp:nvSpPr>
      <dsp:spPr>
        <a:xfrm>
          <a:off x="252265" y="3343217"/>
          <a:ext cx="2270388" cy="14416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5">
                  <a:lumMod val="50000"/>
                </a:schemeClr>
              </a:solidFill>
            </a:rPr>
            <a:t>Кислотно-основные</a:t>
          </a:r>
          <a:endParaRPr lang="ru-RU" sz="32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94491" y="3385443"/>
        <a:ext cx="2185936" cy="1357244"/>
      </dsp:txXfrm>
    </dsp:sp>
    <dsp:sp modelId="{AA524CE4-AD4E-471D-9E05-450E4ECD8B6C}">
      <dsp:nvSpPr>
        <dsp:cNvPr id="0" name=""/>
        <dsp:cNvSpPr/>
      </dsp:nvSpPr>
      <dsp:spPr>
        <a:xfrm>
          <a:off x="2774919" y="3103565"/>
          <a:ext cx="2270388" cy="144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B83815-4025-470D-92F7-E7A2413F6CD7}">
      <dsp:nvSpPr>
        <dsp:cNvPr id="0" name=""/>
        <dsp:cNvSpPr/>
      </dsp:nvSpPr>
      <dsp:spPr>
        <a:xfrm>
          <a:off x="3027185" y="3343217"/>
          <a:ext cx="2270388" cy="14416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chemeClr val="accent5">
                  <a:lumMod val="50000"/>
                </a:schemeClr>
              </a:solidFill>
            </a:rPr>
            <a:t>Ионообмен-ные</a:t>
          </a:r>
          <a:endParaRPr lang="ru-RU" sz="28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069411" y="3385443"/>
        <a:ext cx="2185936" cy="1357244"/>
      </dsp:txXfrm>
    </dsp:sp>
    <dsp:sp modelId="{6B7B12CB-A1CE-4672-A092-D25BA88665F6}">
      <dsp:nvSpPr>
        <dsp:cNvPr id="0" name=""/>
        <dsp:cNvSpPr/>
      </dsp:nvSpPr>
      <dsp:spPr>
        <a:xfrm>
          <a:off x="5549839" y="3103565"/>
          <a:ext cx="2270388" cy="144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655423-ED91-4821-B28B-0C75FEC0A393}">
      <dsp:nvSpPr>
        <dsp:cNvPr id="0" name=""/>
        <dsp:cNvSpPr/>
      </dsp:nvSpPr>
      <dsp:spPr>
        <a:xfrm>
          <a:off x="5802105" y="3343217"/>
          <a:ext cx="2270388" cy="14416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chemeClr val="accent5">
                  <a:lumMod val="50000"/>
                </a:schemeClr>
              </a:solidFill>
            </a:rPr>
            <a:t>Окислительно-восстанови</a:t>
          </a:r>
          <a:r>
            <a:rPr lang="ru-RU" sz="2400" b="1" kern="1200" dirty="0" smtClean="0">
              <a:solidFill>
                <a:schemeClr val="accent5">
                  <a:lumMod val="50000"/>
                </a:schemeClr>
              </a:solidFill>
            </a:rPr>
            <a:t>-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5">
                  <a:lumMod val="50000"/>
                </a:schemeClr>
              </a:solidFill>
            </a:rPr>
            <a:t>тельные</a:t>
          </a:r>
          <a:endParaRPr lang="ru-RU" sz="24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844331" y="3385443"/>
        <a:ext cx="2185936" cy="13572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3C191-BC8F-4E2D-B3E0-36356714425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87E9E-1D70-4F72-A7E2-AA5CF38BB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087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     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87E9E-1D70-4F72-A7E2-AA5CF38BB3F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2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02CB9-9A54-42B9-86D7-6F5C86D6592C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A6527-66A6-4EE1-91B7-1CBF1E6E0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0" y="2428868"/>
            <a:ext cx="3143240" cy="18466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Основные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оксиды</a:t>
            </a:r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5643578"/>
            <a:ext cx="342902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Основания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14810" y="785794"/>
            <a:ext cx="928694" cy="526297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</a:p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О</a:t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Л</a:t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</a:p>
          <a:p>
            <a:endParaRPr lang="ru-RU" sz="4800" dirty="0"/>
          </a:p>
        </p:txBody>
      </p:sp>
      <p:sp>
        <p:nvSpPr>
          <p:cNvPr id="23" name="TextBox 22"/>
          <p:cNvSpPr txBox="1"/>
          <p:nvPr/>
        </p:nvSpPr>
        <p:spPr>
          <a:xfrm>
            <a:off x="5429256" y="0"/>
            <a:ext cx="371474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Неметаллы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9290" y="2285992"/>
            <a:ext cx="3214710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Кислотные оксиды</a:t>
            </a:r>
          </a:p>
          <a:p>
            <a:endParaRPr lang="ru-RU" sz="4800" dirty="0"/>
          </a:p>
        </p:txBody>
      </p:sp>
      <p:sp>
        <p:nvSpPr>
          <p:cNvPr id="25" name="TextBox 24"/>
          <p:cNvSpPr txBox="1"/>
          <p:nvPr/>
        </p:nvSpPr>
        <p:spPr>
          <a:xfrm>
            <a:off x="6143604" y="5643578"/>
            <a:ext cx="3000396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Кислоты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0"/>
            <a:ext cx="3214678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Металлы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3143240" y="3357562"/>
            <a:ext cx="1000132" cy="45719"/>
          </a:xfrm>
          <a:prstGeom prst="righ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лево 27"/>
          <p:cNvSpPr/>
          <p:nvPr/>
        </p:nvSpPr>
        <p:spPr>
          <a:xfrm>
            <a:off x="5214942" y="3500438"/>
            <a:ext cx="642942" cy="45719"/>
          </a:xfrm>
          <a:prstGeom prst="lef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3428992" y="5929330"/>
            <a:ext cx="714380" cy="45719"/>
          </a:xfrm>
          <a:prstGeom prst="righ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3143240" y="857232"/>
            <a:ext cx="1071570" cy="71438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1" name="Стрелка влево 30"/>
          <p:cNvSpPr/>
          <p:nvPr/>
        </p:nvSpPr>
        <p:spPr>
          <a:xfrm>
            <a:off x="5072066" y="785794"/>
            <a:ext cx="357190" cy="71437"/>
          </a:xfrm>
          <a:prstGeom prst="leftArrow">
            <a:avLst/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лево 31"/>
          <p:cNvSpPr/>
          <p:nvPr/>
        </p:nvSpPr>
        <p:spPr>
          <a:xfrm>
            <a:off x="5143504" y="6000768"/>
            <a:ext cx="1000132" cy="45719"/>
          </a:xfrm>
          <a:prstGeom prst="lef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 стрелкой 38"/>
          <p:cNvCxnSpPr/>
          <p:nvPr/>
        </p:nvCxnSpPr>
        <p:spPr>
          <a:xfrm rot="16200000" flipH="1">
            <a:off x="1607323" y="1750207"/>
            <a:ext cx="3500462" cy="1714512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>
            <a:off x="5143504" y="4857760"/>
            <a:ext cx="1000132" cy="857256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4321967" y="1750207"/>
            <a:ext cx="3286148" cy="1643074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3428992" y="5000636"/>
            <a:ext cx="785818" cy="71438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Стрелка вниз 49"/>
          <p:cNvSpPr/>
          <p:nvPr/>
        </p:nvSpPr>
        <p:spPr>
          <a:xfrm>
            <a:off x="1071538" y="857232"/>
            <a:ext cx="45719" cy="1571636"/>
          </a:xfrm>
          <a:prstGeom prst="down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низ 50"/>
          <p:cNvSpPr/>
          <p:nvPr/>
        </p:nvSpPr>
        <p:spPr>
          <a:xfrm>
            <a:off x="1071538" y="4286256"/>
            <a:ext cx="45719" cy="1357322"/>
          </a:xfrm>
          <a:prstGeom prst="down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низ 51"/>
          <p:cNvSpPr/>
          <p:nvPr/>
        </p:nvSpPr>
        <p:spPr>
          <a:xfrm>
            <a:off x="7715272" y="857232"/>
            <a:ext cx="45719" cy="1428760"/>
          </a:xfrm>
          <a:prstGeom prst="down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низ 52"/>
          <p:cNvSpPr/>
          <p:nvPr/>
        </p:nvSpPr>
        <p:spPr>
          <a:xfrm>
            <a:off x="7858148" y="4643446"/>
            <a:ext cx="71438" cy="1000132"/>
          </a:xfrm>
          <a:prstGeom prst="downArrow">
            <a:avLst/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 стрелкой 54"/>
          <p:cNvCxnSpPr/>
          <p:nvPr/>
        </p:nvCxnSpPr>
        <p:spPr>
          <a:xfrm rot="10800000" flipV="1">
            <a:off x="5143504" y="4000504"/>
            <a:ext cx="785818" cy="500066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3143240" y="3929066"/>
            <a:ext cx="1071570" cy="571504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5400000" flipH="1" flipV="1">
            <a:off x="3286116" y="4714884"/>
            <a:ext cx="928694" cy="928694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rot="10800000">
            <a:off x="5143504" y="4714884"/>
            <a:ext cx="1285884" cy="928694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14348" y="71435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86182" y="285728"/>
            <a:ext cx="1000132" cy="928694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071802" y="428604"/>
            <a:ext cx="642942" cy="642942"/>
          </a:xfrm>
          <a:prstGeom prst="ellipse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929058" y="1285860"/>
            <a:ext cx="1000132" cy="928694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214678" y="1428736"/>
            <a:ext cx="642942" cy="642942"/>
          </a:xfrm>
          <a:prstGeom prst="ellipse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214546" y="642918"/>
            <a:ext cx="285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214554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цинк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1736" y="2357430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соляная кислота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86446" y="4500570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0364" y="592933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хлорид цинка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6578" y="5643578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водород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3.33333E-6 C -0.00625 0.02824 -0.00243 0.04074 -0.01111 0.05949 C -0.01441 0.07453 -0.01215 0.06852 -0.01684 0.07824 C -0.01875 0.08727 -0.02292 0.09398 -0.02517 0.10277 C -0.02674 0.11689 -0.02847 0.13426 -0.03351 0.14629 C -0.04184 0.19166 -0.03819 0.2412 -0.02379 0.2824 C -0.02049 0.30162 -0.01372 0.31967 -0.00399 0.33379 C -0.00243 0.34004 -0.00017 0.34606 0.00156 0.35231 C 0.00208 0.35509 0.00208 0.3581 0.00295 0.36064 C 0.00399 0.36296 0.0059 0.36435 0.00712 0.36689 C 0.0191 0.39189 0.01024 0.3824 0.01996 0.39143 C 0.02083 0.39352 0.02135 0.39583 0.02257 0.39768 C 0.02378 0.39953 0.02587 0.4 0.02691 0.40185 C 0.03351 0.41342 0.02552 0.4081 0.03403 0.41203 C 0.03854 0.42245 0.05451 0.43402 0.05937 0.43889 C 0.07483 0.45486 0.09028 0.46782 0.10851 0.47592 C 0.11771 0.47986 0.12726 0.48032 0.13681 0.48217 C 0.18385 0.50139 0.23941 0.49051 0.28455 0.49051 " pathEditMode="relative" rAng="0" ptsTypes="fffffffffffffffffA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00" y="251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5.18519E-6 C 0.00868 0.0007 0.01736 0.00047 0.02587 0.00232 C 0.02986 0.00325 0.03315 0.00811 0.03715 0.00857 C 0.05868 0.01089 0.08021 0.01019 0.10174 0.01089 C 0.11076 0.02292 0.10278 0.01112 0.11146 0.02802 C 0.11441 0.0338 0.12101 0.04515 0.12101 0.04515 C 0.12309 0.05302 0.1257 0.05973 0.12917 0.06667 C 0.13472 0.08959 0.12552 0.05579 0.13559 0.07755 C 0.13733 0.08126 0.1375 0.08612 0.13872 0.09029 C 0.14097 0.09769 0.14219 0.09931 0.14531 0.10533 C 0.14636 0.11552 0.14983 0.12524 0.15 0.13566 C 0.15052 0.16644 0.14983 0.19723 0.14844 0.22802 C 0.14826 0.23218 0.14132 0.25371 0.14045 0.25811 C 0.13368 0.29167 0.10469 0.33357 0.07917 0.34191 C 0.07188 0.347 0.06806 0.3507 0.05972 0.35279 C 0.05815 0.35441 0.05103 0.36181 0.04844 0.36343 C 0.0453 0.36529 0.03872 0.36783 0.03872 0.36783 C 0.03715 0.36922 0.03403 0.372 0.03403 0.372 " pathEditMode="relative" ptsTypes="fffffffffffffffffA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92 0.00301 C -0.03559 0.0037 -0.05243 0.00231 -0.06892 0.00509 C -0.07083 0.00532 -0.07066 0.00995 -0.07205 0.01157 C -0.08108 0.02176 -0.09253 0.02824 -0.10122 0.03958 C -0.10833 0.05926 -0.11858 0.0787 -0.12691 0.09768 C -0.13455 0.11481 -0.12986 0.09699 -0.13819 0.11921 C -0.14583 0.13958 -0.14826 0.16458 -0.15434 0.18588 C -0.15851 0.20069 -0.16094 0.21643 -0.16562 0.23102 C -0.17344 0.25532 -0.1816 0.27893 -0.18819 0.30393 C -0.19566 0.33218 -0.19896 0.36227 -0.20764 0.39005 C -0.21163 0.41782 -0.22101 0.4412 -0.22378 0.46968 C -0.22448 0.47616 -0.22448 0.48264 -0.22535 0.48889 C -0.22622 0.49537 -0.22865 0.50833 -0.22865 0.50856 C -0.22812 0.56065 -0.22795 0.61296 -0.22691 0.66528 C -0.22674 0.67199 -0.22378 0.69097 -0.21892 0.69537 C -0.20017 0.71227 -0.20816 0.70162 -0.19306 0.71042 C -0.18472 0.71528 -0.17917 0.72199 -0.17049 0.72338 C -0.15816 0.72523 -0.14566 0.72639 -0.13333 0.72778 C -0.12535 0.73079 -0.11719 0.73287 -0.1092 0.73634 C -0.08802 0.73171 -0.06493 0.72245 -0.04948 0.70185 C -0.04774 0.69213 -0.04462 0.67986 -0.04462 0.66968 " pathEditMode="relative" rAng="0" ptsTypes="ffffffffffffffffffff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0" y="366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55 0.02315 C 0.06615 0.01273 0.09688 -0.00162 0.12813 -0.01342 C 0.13403 -0.01574 0.14011 -0.01736 0.14584 -0.0199 C 0.1507 -0.02199 0.16042 -0.02639 0.16042 -0.02615 C 0.19965 -0.02569 0.23906 -0.02801 0.27813 -0.0243 C 0.2842 -0.02361 0.28889 -0.01713 0.29427 -0.01342 C 0.30677 -0.00486 0.32118 -0.00254 0.33455 0.00371 C 0.34323 0.00787 0.34896 0.01551 0.35712 0.02084 C 0.36181 0.03033 0.36754 0.03982 0.37014 0.05093 C 0.37275 0.06227 0.37309 0.07361 0.37813 0.08334 C 0.38004 0.09398 0.3809 0.10371 0.38455 0.11343 C 0.38507 0.1169 0.38594 0.12037 0.38629 0.12408 C 0.38698 0.13195 0.38681 0.13982 0.38785 0.14769 C 0.38959 0.16065 0.39601 0.17639 0.39913 0.18866 C 0.40347 0.20625 0.40625 0.22454 0.41042 0.24236 C 0.41302 0.25394 0.41771 0.26482 0.42014 0.27685 C 0.41893 0.33148 0.43264 0.39422 0.41042 0.44028 C 0.40764 0.45949 0.40295 0.47709 0.39584 0.49398 " pathEditMode="relative" rAng="0" ptsTypes="fffffffffffffffffA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00" y="210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93 0.00347 C 0.04826 -0.01898 0.09027 -0.02639 0.12708 -0.05023 C 0.17552 -0.04954 0.22378 -0.05023 0.27222 -0.04815 C 0.27465 -0.04815 0.27639 -0.04468 0.27864 -0.04375 C 0.30069 -0.03449 0.32361 -0.0287 0.34479 -0.01597 C 0.35295 -0.01111 0.35573 -0.0037 0.36423 -0.0007 C 0.38385 0.02454 0.41163 0.03611 0.43038 0.06366 C 0.43316 0.06782 0.43559 0.07245 0.43837 0.07662 C 0.44357 0.08403 0.44913 0.09097 0.45451 0.09815 C 0.45885 0.10393 0.4658 0.11736 0.4658 0.11759 C 0.46996 0.1338 0.475 0.15023 0.47864 0.1669 C 0.48333 0.18866 0.48732 0.21111 0.49479 0.23148 C 0.4967 0.24329 0.49757 0.24768 0.50295 0.25718 C 0.50347 0.26018 0.50364 0.26319 0.50451 0.26597 C 0.50538 0.26898 0.50712 0.27153 0.50781 0.27454 C 0.51111 0.2875 0.51024 0.29398 0.5158 0.30463 C 0.51753 0.31852 0.521 0.33657 0.52708 0.34768 C 0.52934 0.36597 0.53333 0.37986 0.53837 0.39699 C 0.53732 0.45579 0.55659 0.55139 0.51909 0.60139 C 0.51198 0.61088 0.51007 0.61713 0.49965 0.6206 C 0.49496 0.62685 0.49062 0.63148 0.4835 0.63148 " pathEditMode="relative" rAng="0" ptsTypes="ffffffffffffffffffffA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0" y="287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0" animBg="1"/>
      <p:bldP spid="5" grpId="1" animBg="1"/>
      <p:bldP spid="6" grpId="0" animBg="1"/>
      <p:bldP spid="6" grpId="1" animBg="1"/>
      <p:bldP spid="6" grpId="2" animBg="1"/>
      <p:bldP spid="7" grpId="0" animBg="1"/>
      <p:bldP spid="7" grpId="1" animBg="1"/>
      <p:bldP spid="8" grpId="0" animBg="1"/>
      <p:bldP spid="8" grpId="1" animBg="1"/>
      <p:bldP spid="10" grpId="0"/>
      <p:bldP spid="11" grpId="0"/>
      <p:bldP spid="11" grpId="1"/>
      <p:bldP spid="12" grpId="0"/>
      <p:bldP spid="12" grpId="1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241189"/>
            <a:ext cx="3923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Исходные вещества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1969" y="3140968"/>
            <a:ext cx="4025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Продукты реакции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4286256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 исходных веществах и продуктах реакции  имеются атомы изменяющие степень окисления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5429264"/>
            <a:ext cx="37861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Zn – 2e 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sym typeface="Wingdings"/>
              </a:rPr>
              <a:t>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Zn</a:t>
            </a:r>
            <a:r>
              <a:rPr lang="en-US" sz="2000" b="1" baseline="30000" dirty="0" smtClean="0">
                <a:solidFill>
                  <a:schemeClr val="accent2">
                    <a:lumMod val="50000"/>
                  </a:schemeClr>
                </a:solidFill>
              </a:rPr>
              <a:t>2+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Отдаёт электроны – окисляется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Сам восстановитель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1902" y="5429264"/>
            <a:ext cx="50720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2H</a:t>
            </a:r>
            <a:r>
              <a:rPr lang="en-US" sz="2000" b="1" baseline="30000" dirty="0" smtClean="0">
                <a:solidFill>
                  <a:schemeClr val="accent2">
                    <a:lumMod val="50000"/>
                  </a:schemeClr>
                </a:solidFill>
              </a:rPr>
              <a:t>+ 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+ 1e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sym typeface="Wingdings"/>
              </a:rPr>
              <a:t>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H</a:t>
            </a:r>
            <a:r>
              <a:rPr lang="en-US" sz="2000" b="1" baseline="-25000" dirty="0" smtClean="0">
                <a:solidFill>
                  <a:schemeClr val="accent2">
                    <a:lumMod val="50000"/>
                  </a:schemeClr>
                </a:solidFill>
              </a:rPr>
              <a:t>2 </a:t>
            </a:r>
            <a:r>
              <a:rPr lang="en-US" sz="2000" b="1" baseline="30000" dirty="0" smtClean="0">
                <a:solidFill>
                  <a:schemeClr val="accent2">
                    <a:lumMod val="50000"/>
                  </a:schemeClr>
                </a:solidFill>
              </a:rPr>
              <a:t>0</a:t>
            </a:r>
            <a:r>
              <a:rPr lang="ru-RU" sz="2000" b="1" baseline="30000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Принимает электроны - восстанавливается 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Сам окислитель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99592" y="321447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42244" y="1714488"/>
            <a:ext cx="1000132" cy="928694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95536" y="1857364"/>
            <a:ext cx="642942" cy="642942"/>
          </a:xfrm>
          <a:prstGeom prst="ellipse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452320" y="354478"/>
            <a:ext cx="642942" cy="642942"/>
          </a:xfrm>
          <a:prstGeom prst="ellipse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833627" y="107133"/>
            <a:ext cx="642942" cy="642942"/>
          </a:xfrm>
          <a:prstGeom prst="ellipse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004048" y="39910"/>
            <a:ext cx="1000132" cy="928694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766292" y="997420"/>
            <a:ext cx="1000132" cy="928694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821969" y="950667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932532" y="111982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цинк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30369" y="2758134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соляная кислота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25453" y="2238696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хлорид цинка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38006" y="1386665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водород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81864" y="6334780"/>
            <a:ext cx="34403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Zn</a:t>
            </a:r>
            <a:r>
              <a:rPr lang="ru-RU" sz="2800" b="1" dirty="0"/>
              <a:t>  + </a:t>
            </a:r>
            <a:r>
              <a:rPr lang="en-US" sz="2800" b="1" dirty="0" err="1"/>
              <a:t>HCl</a:t>
            </a:r>
            <a:r>
              <a:rPr lang="ru-RU" sz="2800" b="1" dirty="0"/>
              <a:t>  = </a:t>
            </a:r>
            <a:r>
              <a:rPr lang="en-US" sz="2800" b="1" dirty="0" err="1"/>
              <a:t>ZnCl</a:t>
            </a:r>
            <a:r>
              <a:rPr lang="ru-RU" sz="2800" b="1" baseline="-25000" dirty="0"/>
              <a:t>2</a:t>
            </a:r>
            <a:r>
              <a:rPr lang="ru-RU" sz="2800" b="1" dirty="0"/>
              <a:t>  + </a:t>
            </a:r>
            <a:r>
              <a:rPr lang="en-US" sz="2800" b="1" dirty="0"/>
              <a:t>H</a:t>
            </a:r>
            <a:r>
              <a:rPr lang="ru-RU" sz="2800" b="1" baseline="-25000" dirty="0"/>
              <a:t>2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6072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Тип реакции?    </a:t>
            </a:r>
            <a:r>
              <a:rPr lang="ru-RU" sz="4800" b="1" u="sng" dirty="0" err="1" smtClean="0">
                <a:solidFill>
                  <a:schemeClr val="accent5">
                    <a:lumMod val="50000"/>
                  </a:schemeClr>
                </a:solidFill>
              </a:rPr>
              <a:t>Окислительно</a:t>
            </a:r>
            <a:r>
              <a:rPr lang="ru-RU" sz="4800" b="1" u="sng" dirty="0" smtClean="0">
                <a:solidFill>
                  <a:schemeClr val="accent5">
                    <a:lumMod val="50000"/>
                  </a:schemeClr>
                </a:solidFill>
              </a:rPr>
              <a:t> –восстановительная </a:t>
            </a:r>
            <a:endParaRPr lang="ru-RU" sz="48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449" y="3717032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Существенный признак: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4509120"/>
            <a:ext cx="90364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</a:rPr>
              <a:t>Происходит изменение степеней окисления атомов или ионов , образующих реагирующие вещества.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528589"/>
            <a:ext cx="77544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Zn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 + </a:t>
            </a:r>
            <a:r>
              <a:rPr lang="en-US" sz="4400" b="1" dirty="0" err="1">
                <a:solidFill>
                  <a:schemeClr val="accent2">
                    <a:lumMod val="75000"/>
                  </a:schemeClr>
                </a:solidFill>
              </a:rPr>
              <a:t>HCl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 = </a:t>
            </a:r>
            <a:r>
              <a:rPr lang="en-US" sz="4400" b="1" dirty="0" err="1">
                <a:solidFill>
                  <a:schemeClr val="accent2">
                    <a:lumMod val="75000"/>
                  </a:schemeClr>
                </a:solidFill>
              </a:rPr>
              <a:t>ZnCl</a:t>
            </a:r>
            <a:r>
              <a:rPr lang="ru-RU" sz="4400" b="1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 + </a:t>
            </a: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ru-RU" sz="4400" b="1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28596" y="428604"/>
          <a:ext cx="8072494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57290" y="785794"/>
            <a:ext cx="928694" cy="85725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/>
          </a:p>
        </p:txBody>
      </p:sp>
      <p:sp>
        <p:nvSpPr>
          <p:cNvPr id="3" name="Овал 2"/>
          <p:cNvSpPr/>
          <p:nvPr/>
        </p:nvSpPr>
        <p:spPr>
          <a:xfrm>
            <a:off x="285720" y="714356"/>
            <a:ext cx="1071538" cy="1071570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/>
          </a:p>
        </p:txBody>
      </p:sp>
      <p:sp>
        <p:nvSpPr>
          <p:cNvPr id="4" name="Овал 3"/>
          <p:cNvSpPr/>
          <p:nvPr/>
        </p:nvSpPr>
        <p:spPr>
          <a:xfrm>
            <a:off x="3741151" y="1142984"/>
            <a:ext cx="642942" cy="64294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393405" y="1007798"/>
            <a:ext cx="1000132" cy="928694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6191" y="18077"/>
            <a:ext cx="1000132" cy="928694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635896" y="303829"/>
            <a:ext cx="642942" cy="642942"/>
          </a:xfrm>
          <a:prstGeom prst="ellipse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71736" y="785794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2000240"/>
            <a:ext cx="16430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ксид меди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6182" y="2000240"/>
            <a:ext cx="2214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оляная кислота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5143512"/>
            <a:ext cx="1857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х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лорид меди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43702" y="5072074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вода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3504" y="4357694"/>
            <a:ext cx="4286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-0.04977 C 0.00503 -0.0338 0.00069 -0.01366 0.0092 -0.00255 C 0.02517 0.01851 0.07812 0.01967 0.09305 0.02106 C 0.11146 0.025 0.12986 0.025 0.14791 0.03194 C 0.15156 0.03495 0.15573 0.03703 0.1592 0.04051 C 0.17343 0.05416 0.15399 0.04051 0.17048 0.05115 C 0.17205 0.05324 0.17361 0.05578 0.17534 0.05763 C 0.1783 0.06088 0.18489 0.0662 0.18489 0.06643 C 0.19166 0.07963 0.19705 0.09421 0.20434 0.10717 C 0.20677 0.12013 0.2092 0.1331 0.21232 0.14583 C 0.2118 0.21388 0.21232 0.28217 0.21076 0.35023 C 0.21059 0.35995 0.19618 0.37152 0.19618 0.37176 C 0.17743 0.37013 0.1585 0.3699 0.13975 0.36736 C 0.13038 0.3662 0.12187 0.35486 0.11232 0.35231 C 0.10052 0.3412 0.09149 0.32847 0.08489 0.31134 C 0.08541 0.28055 0.08559 0.24976 0.08663 0.21898 C 0.08698 0.20787 0.09097 0.19351 0.09948 0.18888 C 0.10764 0.18449 0.1158 0.18125 0.12361 0.17592 C 0.1618 0.17662 0.2 0.17523 0.23819 0.17801 C 0.24392 0.17847 0.24861 0.18518 0.25434 0.18657 C 0.26423 0.19328 0.27413 0.20208 0.28333 0.21041 C 0.29687 0.23703 0.27812 0.19884 0.28819 0.22314 C 0.29462 0.23865 0.3033 0.25347 0.31076 0.26828 C 0.31319 0.2787 0.31684 0.28796 0.31892 0.29861 C 0.31996 0.31388 0.32205 0.32638 0.32361 0.34143 C 0.32205 0.36226 0.32309 0.38379 0.31892 0.40393 C 0.31614 0.41782 0.31232 0.42569 0.31232 0.44051 " pathEditMode="relative" rAng="0" ptsTypes="ffffffffffffffffffffffffffA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0" y="245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55 0.00277 C -0.0316 0.0493 -0.01944 0.12592 -0.03941 0.16388 C -0.0408 0.16944 -0.0408 0.17569 -0.04253 0.18125 C -0.04358 0.18449 -0.04601 0.1868 -0.0474 0.18981 C -0.04861 0.19259 -0.04983 0.19537 -0.05069 0.19838 C -0.05434 0.20995 -0.05729 0.225 -0.06684 0.23055 C -0.07569 0.23564 -0.08663 0.23588 -0.09583 0.23703 C -0.1099 0.23634 -0.12413 0.23912 -0.13785 0.23495 C -0.14167 0.23379 -0.14427 0.22199 -0.14427 0.22222 C -0.14861 0.20416 -0.14983 0.19189 -0.14583 0.17037 C -0.14444 0.16319 -0.13073 0.15902 -0.12639 0.15763 C -0.1059 0.13842 -0.05156 0.15486 -0.04427 0.15532 C -0.03142 0.16412 -0.02431 0.16713 -0.0151 0.18333 C -0.00816 0.22083 -0.00764 0.25416 -0.02812 0.27801 C -0.03576 0.2868 -0.04097 0.29398 -0.05069 0.29722 C -0.10417 0.3456 -0.25417 0.31226 -0.26042 0.31226 C -0.2625 0.31319 -0.27083 0.31713 -0.2717 0.31875 C -0.27431 0.32338 -0.27726 0.34259 -0.27969 0.34884 C -0.28316 0.36805 -0.28264 0.38819 -0.27812 0.40694 C -0.27656 0.42731 -0.27986 0.43449 -0.2684 0.4456 C -0.26562 0.45694 -0.26059 0.45439 -0.25226 0.45648 C -0.25069 0.45787 -0.24896 0.45949 -0.2474 0.46088 C -0.24601 0.46226 -0.25226 0.45856 -0.25226 0.45879 L -0.24097 0.45 " pathEditMode="relative" rAng="0" ptsTypes="ffffffffffffffffffffffAA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00" y="230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75 0.04326 C -0.03959 0.03424 -0.03525 0.02845 -0.03038 0.02036 C -0.00591 0.01226 0.01771 0.00278 0.04184 -0.00393 C 0.04896 -0.00601 0.06111 0.00787 0.0684 0.01064 C 0.07378 0.01758 0.08229 0.02359 0.0875 0.03077 C 0.0901 0.03447 0.09184 0.03932 0.09323 0.04395 C 0.09791 0.05413 0.10312 0.06199 0.10903 0.07148 C 0.11389 0.08328 0.12048 0.09484 0.1283 0.10456 C 0.13038 0.10803 0.13663 0.11474 0.13715 0.11497 C 0.14132 0.13 0.14114 0.13625 0.15 0.14573 C 0.15625 0.17812 0.16337 0.21004 0.16892 0.24312 C 0.16857 0.24474 0.16528 0.24566 0.1651 0.24913 C 0.16337 0.25191 0.1651 0.26024 0.16406 0.26324 C 0.16319 0.26533 0.16163 0.26833 0.16094 0.27111 C 0.15538 0.28799 0.15382 0.31136 0.14114 0.32269 C 0.13264 0.33634 0.13732 0.33195 0.12986 0.33773 C 0.121 0.35115 0.10903 0.35508 0.09791 0.36063 C 0.08958 0.3678 0.08264 0.37474 0.07517 0.38052 C 0.06354 0.38353 0.05191 0.38723 0.0401 0.38931 C 0.03559 0.38954 0.02587 0.38723 0.02673 0.38769 C 0.01927 0.38376 0.01441 0.37752 0.00677 0.37474 C -0.01094 0.3567 0.01007 0.37775 -0.00382 0.36294 C -0.00799 0.35901 -0.01667 0.34999 -0.01632 0.34999 C -0.02275 0.33565 -0.02986 0.32385 -0.03507 0.30997 C -0.03334 0.25723 0.03819 0.25191 0.06996 0.27527 C 0.07725 0.29031 0.08489 0.30419 0.09236 0.31899 C 0.10208 0.34814 0.10486 0.36317 0.10469 0.3944 C 0.10555 0.40088 0.10538 0.40782 0.10677 0.41383 C 0.10955 0.42285 0.11753 0.43673 0.12239 0.44576 C 0.12326 0.46033 0.12135 0.46079 0.12118 0.47328 C 0.12222 0.47629 0.1243 0.4793 0.12465 0.48277 C 0.12534 0.48739 0.12083 0.51168 0.11962 0.51376 C 0.11788 0.51585 0.11719 0.5177 0.1158 0.51932 C 0.1125 0.52232 0.10694 0.52695 0.10729 0.52741 C 0.09774 0.54198 0.09409 0.54337 0.08003 0.55031 C 0.04392 0.56257 0.04271 0.57136 0.01962 0.56442 C 0.0125 0.56188 0.00573 0.5598 -0.00156 0.55795 C -0.0092 0.55725 -0.00799 0.5591 -0.00903 0.55448 " pathEditMode="relative" rAng="-926562" ptsTypes="fffffffffffffffffffffffffffffffffffffA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78" y="2345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44444E-6 C 0.00868 -0.00787 0.01893 -0.01575 0.02917 -0.01945 C 0.03455 -0.0213 0.04531 -0.02362 0.04531 -0.02338 C 0.05521 -0.03033 0.06545 -0.03797 0.07587 -0.04306 C 0.08976 -0.04977 0.10677 -0.05186 0.12101 -0.05602 C 0.36997 -0.05186 0.30104 -0.06899 0.41129 -0.04306 C 0.41893 -0.03889 0.42448 -0.03149 0.43195 -0.02801 C 0.43646 -0.02616 0.44531 -0.02362 0.44531 -0.02338 C 0.45504 -0.0132 0.46545 -0.00487 0.47587 0.00439 C 0.48299 0.01064 0.49306 0.02546 0.50174 0.03009 C 0.51198 0.03564 0.52188 0.04236 0.52917 0.0537 C 0.53959 0.06967 0.52188 0.04976 0.54045 0.06458 C 0.55295 0.07476 0.54479 0.06944 0.55174 0.07963 C 0.5559 0.08564 0.56025 0.09097 0.56459 0.09675 C 0.56615 0.09884 0.56945 0.10324 0.56945 0.10347 C 0.57309 0.11828 0.56806 0.10069 0.57587 0.1162 C 0.57813 0.12083 0.57865 0.12662 0.58073 0.13125 C 0.58264 0.13564 0.58715 0.14398 0.58715 0.14421 C 0.59115 0.16018 0.58577 0.14027 0.59202 0.15694 C 0.59601 0.16759 0.59688 0.18379 0.59844 0.1956 C 0.59965 0.20416 0.60174 0.22129 0.60174 0.22129 C 0.60104 0.31481 0.6 0.40787 0.6 0.50115 " pathEditMode="relative" rAng="0" ptsTypes="fffffffffffffffffffffA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00" y="2160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93 0.00301 C -0.0184 0.05116 -0.01563 0.03357 -0.01979 0.05672 C -0.02205 0.09746 -0.0224 0.13912 -0.02795 0.1794 C -0.02691 0.23033 -0.02587 0.28125 -0.02465 0.33218 C -0.02396 0.36227 -0.02708 0.37801 -0.01823 0.40093 C -0.01563 0.4294 -0.01007 0.45417 -0.00208 0.48056 C -0.00035 0.49236 0.00295 0.50185 0.0059 0.51273 C 0.00851 0.52199 0.00833 0.52847 0.01233 0.53635 C 0.01528 0.54236 0.0191 0.54746 0.02205 0.55347 C 0.02951 0.56852 0.02621 0.56204 0.03177 0.57292 C 0.03281 0.575 0.03507 0.5794 0.03507 0.57963 C 0.03854 0.59375 0.04948 0.59537 0.0592 0.59885 C 0.15885 0.59537 0.09861 0.60417 0.13976 0.58588 C 0.14375 0.58056 0.14462 0.57847 0.14948 0.575 C 0.15365 0.57199 0.15885 0.57107 0.16233 0.56644 C 0.17326 0.55185 0.18941 0.53519 0.20434 0.52986 C 0.21233 0.51922 0.20764 0.52454 0.22049 0.51273 C 0.22205 0.51135 0.22535 0.50834 0.22535 0.50857 C 0.22743 0.50417 0.22969 0.49977 0.23177 0.4956 C 0.23993 0.4794 0.24045 0.47963 0.25764 0.47824 C 0.2625 0.47778 0.26719 0.47824 0.27205 0.47824 " pathEditMode="relative" rAng="0" ptsTypes="ffffffffffffffffffffA">
                                      <p:cBhvr>
                                        <p:cTn id="5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00" y="3000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15 0.0687 C 0.01597 0.06176 0.02205 0.05528 0.025 0.04742 C 0.0283 0.0384 0.02691 0.03678 0.03142 0.03007 C 0.03455 0.02568 0.03785 0.02151 0.04114 0.01735 C 0.04271 0.01527 0.04601 0.01064 0.04601 0.01087 C 0.04792 0.00023 0.04948 -0.00532 0.05729 -0.00856 C 0.06198 -0.01874 0.06788 -0.01758 0.07656 -0.02198 C 0.07969 -0.02313 0.08299 -0.02429 0.08628 -0.02568 C 0.08785 -0.02637 0.09114 -0.02776 0.09114 -0.02753 C 0.14236 -0.07402 0.21476 -0.03285 0.27656 -0.03215 C 0.27986 -0.03077 0.28316 -0.02961 0.28628 -0.02776 C 0.28802 -0.02683 0.28941 -0.02452 0.29114 -0.0236 C 0.29896 -0.01897 0.30712 -0.01758 0.31528 -0.0155 C 0.32205 -0.00902 0.33021 -0.00347 0.33785 9.09091E-7 C 0.3434 0.00717 0.35816 0.02313 0.36528 0.02799 C 0.3717 0.03655 0.37899 0.04418 0.38628 0.05158 C 0.39184 0.06662 0.38767 0.05783 0.40087 0.07518 C 0.40295 0.07819 0.40729 0.08397 0.40729 0.0842 C 0.40972 0.09392 0.41528 0.10201 0.41858 0.11173 C 0.42066 0.11728 0.425 0.12884 0.425 0.12931 C 0.42691 0.1418 0.43194 0.14712 0.43628 0.15915 C 0.43837 0.1647 0.43802 0.17048 0.43941 0.17627 C 0.44028 0.17997 0.44184 0.18344 0.44271 0.18714 C 0.4434 0.18991 0.44375 0.19292 0.44427 0.1957 C 0.44375 0.27828 0.44479 0.3604 0.44271 0.44298 C 0.44271 0.44529 0.43906 0.44344 0.43785 0.44506 C 0.43472 0.44922 0.43385 0.45547 0.43142 0.4601 C 0.42691 0.46866 0.42205 0.48832 0.41684 0.49456 " pathEditMode="relative" rAng="0" ptsTypes="fffffffffffffffffffffffffffA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32" y="14157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5" grpId="2" animBg="1"/>
      <p:bldP spid="6" grpId="0" animBg="1"/>
      <p:bldP spid="6" grpId="1" animBg="1"/>
      <p:bldP spid="7" grpId="0" animBg="1"/>
      <p:bldP spid="7" grpId="1" animBg="1"/>
      <p:bldP spid="8" grpId="0"/>
      <p:bldP spid="10" grpId="0"/>
      <p:bldP spid="10" grpId="1"/>
      <p:bldP spid="11" grpId="0"/>
      <p:bldP spid="11" grpId="1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36215" y="5767809"/>
            <a:ext cx="50726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CuO</a:t>
            </a:r>
            <a:r>
              <a:rPr lang="en-US" sz="3200" b="1" dirty="0" smtClean="0"/>
              <a:t>  +  2 </a:t>
            </a:r>
            <a:r>
              <a:rPr lang="en-US" sz="3200" b="1" dirty="0" err="1" smtClean="0"/>
              <a:t>HCl</a:t>
            </a:r>
            <a:r>
              <a:rPr lang="en-US" sz="3200" b="1" dirty="0" smtClean="0"/>
              <a:t> = CuCl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 +  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</a:t>
            </a:r>
            <a:endParaRPr lang="ru-RU" sz="3200" b="1" dirty="0" smtClean="0"/>
          </a:p>
          <a:p>
            <a:endParaRPr lang="ru-RU" sz="3200" b="1" dirty="0"/>
          </a:p>
        </p:txBody>
      </p:sp>
      <p:sp>
        <p:nvSpPr>
          <p:cNvPr id="9" name="Овал 8"/>
          <p:cNvSpPr/>
          <p:nvPr/>
        </p:nvSpPr>
        <p:spPr>
          <a:xfrm>
            <a:off x="285720" y="714356"/>
            <a:ext cx="1071538" cy="1071570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/>
          </a:p>
        </p:txBody>
      </p:sp>
      <p:sp>
        <p:nvSpPr>
          <p:cNvPr id="10" name="Овал 9"/>
          <p:cNvSpPr/>
          <p:nvPr/>
        </p:nvSpPr>
        <p:spPr>
          <a:xfrm>
            <a:off x="1357290" y="785794"/>
            <a:ext cx="928694" cy="85725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/>
          </a:p>
        </p:txBody>
      </p:sp>
      <p:sp>
        <p:nvSpPr>
          <p:cNvPr id="11" name="TextBox 10"/>
          <p:cNvSpPr txBox="1"/>
          <p:nvPr/>
        </p:nvSpPr>
        <p:spPr>
          <a:xfrm>
            <a:off x="2571736" y="785794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357686" y="785794"/>
            <a:ext cx="1000132" cy="928694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14744" y="1000108"/>
            <a:ext cx="642942" cy="642942"/>
          </a:xfrm>
          <a:prstGeom prst="ellipse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2000241"/>
            <a:ext cx="3286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оксид меди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3240" y="2000241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оляная кислота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786058"/>
            <a:ext cx="7000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Исходные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вещества.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20" y="3571876"/>
            <a:ext cx="57864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Основной оксид и кислота противоположные по свойствам следовательно вступают в реакцию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14414" y="357166"/>
            <a:ext cx="1071538" cy="1071570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/>
          </a:p>
        </p:txBody>
      </p:sp>
      <p:sp>
        <p:nvSpPr>
          <p:cNvPr id="3" name="Овал 2"/>
          <p:cNvSpPr/>
          <p:nvPr/>
        </p:nvSpPr>
        <p:spPr>
          <a:xfrm>
            <a:off x="2285984" y="214290"/>
            <a:ext cx="1000132" cy="928694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42910" y="1214422"/>
            <a:ext cx="1000132" cy="928694"/>
          </a:xfrm>
          <a:prstGeom prst="ellipse">
            <a:avLst/>
          </a:prstGeom>
          <a:solidFill>
            <a:schemeClr val="accent3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929190" y="928670"/>
            <a:ext cx="642942" cy="642942"/>
          </a:xfrm>
          <a:prstGeom prst="ellipse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857884" y="428604"/>
            <a:ext cx="642942" cy="642942"/>
          </a:xfrm>
          <a:prstGeom prst="ellipse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500694" y="1071546"/>
            <a:ext cx="928694" cy="85725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/>
          </a:p>
        </p:txBody>
      </p:sp>
      <p:sp>
        <p:nvSpPr>
          <p:cNvPr id="8" name="TextBox 7"/>
          <p:cNvSpPr txBox="1"/>
          <p:nvPr/>
        </p:nvSpPr>
        <p:spPr>
          <a:xfrm>
            <a:off x="428596" y="2285992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х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лорид меди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2143116"/>
            <a:ext cx="14038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вода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3143248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Продукты</a:t>
            </a:r>
            <a:r>
              <a:rPr lang="ru-RU" sz="40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реакции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4071943"/>
            <a:ext cx="77867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Продуктом в реакциях между веществами с кислотными и основными свойствами являются соли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3306" y="714356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и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36215" y="5767809"/>
            <a:ext cx="50726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CuO</a:t>
            </a:r>
            <a:r>
              <a:rPr lang="en-US" sz="3200" b="1" dirty="0" smtClean="0"/>
              <a:t>  +  2 </a:t>
            </a:r>
            <a:r>
              <a:rPr lang="en-US" sz="3200" b="1" dirty="0" err="1" smtClean="0"/>
              <a:t>HCl</a:t>
            </a:r>
            <a:r>
              <a:rPr lang="en-US" sz="3200" b="1" dirty="0" smtClean="0"/>
              <a:t> = CuCl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 +  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</a:t>
            </a:r>
            <a:endParaRPr lang="ru-RU" sz="3200" b="1" dirty="0" smtClean="0"/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204864"/>
            <a:ext cx="8229600" cy="142876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CuO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+ 2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HCl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 =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CuCl</a:t>
            </a:r>
            <a:r>
              <a:rPr lang="ru-RU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 +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ru-RU" b="1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O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500042"/>
            <a:ext cx="60722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Тип реакции?    </a:t>
            </a:r>
            <a:r>
              <a:rPr lang="ru-RU" sz="4800" b="1" u="sng" dirty="0" smtClean="0">
                <a:solidFill>
                  <a:schemeClr val="accent5">
                    <a:lumMod val="50000"/>
                  </a:schemeClr>
                </a:solidFill>
              </a:rPr>
              <a:t>Кислотно-основная</a:t>
            </a:r>
            <a:endParaRPr lang="ru-RU" sz="48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4725144"/>
            <a:ext cx="62865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</a:rPr>
              <a:t>Взаимодействуют вещества с противоположными свойствами, а в результате образуется соль.</a:t>
            </a:r>
          </a:p>
          <a:p>
            <a:endParaRPr lang="ru-RU" sz="32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3964414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Существенный признак: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28596" y="714356"/>
            <a:ext cx="1071538" cy="1071570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/>
          </a:p>
        </p:txBody>
      </p:sp>
      <p:grpSp>
        <p:nvGrpSpPr>
          <p:cNvPr id="28" name="Группа 27"/>
          <p:cNvGrpSpPr/>
          <p:nvPr/>
        </p:nvGrpSpPr>
        <p:grpSpPr>
          <a:xfrm>
            <a:off x="6643702" y="1000108"/>
            <a:ext cx="1571636" cy="857256"/>
            <a:chOff x="6643702" y="1000108"/>
            <a:chExt cx="1571636" cy="857256"/>
          </a:xfrm>
        </p:grpSpPr>
        <p:sp>
          <p:nvSpPr>
            <p:cNvPr id="17" name="Овал 16"/>
            <p:cNvSpPr/>
            <p:nvPr/>
          </p:nvSpPr>
          <p:spPr>
            <a:xfrm>
              <a:off x="7572396" y="1142984"/>
              <a:ext cx="642942" cy="642942"/>
            </a:xfrm>
            <a:prstGeom prst="ellipse">
              <a:avLst/>
            </a:prstGeom>
            <a:solidFill>
              <a:schemeClr val="tx1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6643702" y="1000108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714480" y="0"/>
            <a:ext cx="2500330" cy="2357430"/>
            <a:chOff x="1714480" y="0"/>
            <a:chExt cx="2500330" cy="2357430"/>
          </a:xfrm>
        </p:grpSpPr>
        <p:sp>
          <p:nvSpPr>
            <p:cNvPr id="19" name="Овал 18"/>
            <p:cNvSpPr/>
            <p:nvPr/>
          </p:nvSpPr>
          <p:spPr>
            <a:xfrm>
              <a:off x="1714480" y="0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1714480" y="1428736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928926" y="1500174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3286116" y="500042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285984" y="642918"/>
              <a:ext cx="1071570" cy="100013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Овал 25"/>
          <p:cNvSpPr/>
          <p:nvPr/>
        </p:nvSpPr>
        <p:spPr>
          <a:xfrm>
            <a:off x="5572132" y="1000108"/>
            <a:ext cx="1000132" cy="10001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" name="Группа 28"/>
          <p:cNvGrpSpPr/>
          <p:nvPr/>
        </p:nvGrpSpPr>
        <p:grpSpPr>
          <a:xfrm>
            <a:off x="6572264" y="0"/>
            <a:ext cx="1571636" cy="857256"/>
            <a:chOff x="6643702" y="1071546"/>
            <a:chExt cx="1571636" cy="857256"/>
          </a:xfrm>
        </p:grpSpPr>
        <p:sp>
          <p:nvSpPr>
            <p:cNvPr id="30" name="Овал 29"/>
            <p:cNvSpPr/>
            <p:nvPr/>
          </p:nvSpPr>
          <p:spPr>
            <a:xfrm>
              <a:off x="7572396" y="1142984"/>
              <a:ext cx="642942" cy="642942"/>
            </a:xfrm>
            <a:prstGeom prst="ellipse">
              <a:avLst/>
            </a:prstGeom>
            <a:solidFill>
              <a:schemeClr val="tx1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6643702" y="1071546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</p:grpSp>
      <p:sp>
        <p:nvSpPr>
          <p:cNvPr id="32" name="Овал 31"/>
          <p:cNvSpPr/>
          <p:nvPr/>
        </p:nvSpPr>
        <p:spPr>
          <a:xfrm>
            <a:off x="5500694" y="0"/>
            <a:ext cx="1000132" cy="10001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4572000" y="714356"/>
            <a:ext cx="500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14876" y="4286256"/>
            <a:ext cx="500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57224" y="2714620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сульфат меди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86380" y="2214554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гидроксид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натрия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1472" y="6143644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г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идроксид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меди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II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00760" y="6000768"/>
            <a:ext cx="2583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сульфат натрия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76 0.07569 C -0.07482 0.07245 -0.0658 0.06435 -0.05521 0.06064 C -0.04982 0.05879 -0.04427 0.05856 -0.03906 0.05625 C -0.03576 0.05486 -0.03264 0.05301 -0.02934 0.05185 C -0.02517 0.05023 -0.01649 0.04768 -0.01649 0.04791 C -0.00955 0.04143 -0.00382 0.04097 0.00452 0.03912 C 0.01476 0.03426 0.01233 0.03472 0.03038 0.03472 C 0.11094 0.03472 0.19167 0.03611 0.27222 0.0368 C 0.28646 0.04189 0.3 0.05069 0.31424 0.05625 C 0.31893 0.0581 0.32396 0.05856 0.32865 0.06064 C 0.33247 0.06226 0.33594 0.06551 0.33993 0.06713 C 0.35556 0.07361 0.35104 0.06782 0.3625 0.07569 C 0.39427 0.09722 0.35295 0.06967 0.37552 0.08842 C 0.39375 0.10347 0.41268 0.11713 0.43038 0.13379 C 0.43889 0.14189 0.44809 0.14861 0.45608 0.1574 C 0.45938 0.16088 0.4625 0.16458 0.4658 0.16805 C 0.47153 0.17384 0.47761 0.17963 0.48351 0.18518 C 0.48663 0.18819 0.4908 0.19004 0.49323 0.19398 C 0.5007 0.20578 0.50538 0.21851 0.5125 0.23055 C 0.51528 0.24051 0.51736 0.25023 0.5191 0.26064 C 0.52014 0.26643 0.52222 0.27777 0.52222 0.27801 C 0.52014 0.32662 0.51875 0.37546 0.5158 0.42407 C 0.51511 0.43449 0.5125 0.45046 0.50608 0.45625 C 0.50052 0.47939 0.48976 0.50185 0.48038 0.52291 C 0.47795 0.52824 0.46424 0.5368 0.45938 0.54004 C 0.43212 0.5581 0.404 0.58263 0.37222 0.5831 C 0.27118 0.58449 0.17014 0.58449 0.0691 0.58518 C 0.06268 0.58518 0.05608 0.58518 0.04965 0.58518 " pathEditMode="relative" rAng="0" ptsTypes="fffffffffffffffffffffffffffA">
                                      <p:cBhvr>
                                        <p:cTn id="3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" y="23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4 0.25069 C -0.22865 0.25278 -0.23195 0.22755 -0.3882 0.26181 C -0.40087 0.27037 -0.41875 0.27477 -0.43334 0.27731 C -0.44705 0.28495 -0.45972 0.29329 -0.47257 0.30255 C -0.475 0.30417 -0.47604 0.30718 -0.47847 0.3088 C -0.48334 0.31181 -0.48941 0.31227 -0.49427 0.31505 C -0.5099 0.32315 -0.5217 0.33727 -0.53663 0.3463 C -0.54948 0.35417 -0.56163 0.36019 -0.57431 0.36829 C -0.57674 0.36968 -0.57813 0.37269 -0.58038 0.37454 C -0.58854 0.38079 -0.59288 0.38287 -0.60052 0.38704 C -0.60174 0.38912 -0.60226 0.39144 -0.60347 0.39329 C -0.60608 0.39769 -0.61233 0.40579 -0.61233 0.40602 C -0.61528 0.4162 -0.62014 0.42546 -0.62379 0.43565 C -0.62466 0.43773 -0.62448 0.44005 -0.62535 0.4419 C -0.62761 0.44583 -0.63247 0.45278 -0.63247 0.45301 C -0.63368 0.45602 -0.63386 0.45949 -0.63559 0.46227 C -0.63733 0.46528 -0.64132 0.47153 -0.64132 0.47176 C -0.64462 0.48287 -0.64236 0.47824 -0.64705 0.48565 C -0.64809 0.48912 -0.6507 0.4919 -0.65156 0.49514 C -0.65261 0.50023 -0.65209 0.50556 -0.65295 0.51088 C -0.654 0.51736 -0.65608 0.52431 -0.65729 0.53102 C -0.65903 0.56759 -0.65868 0.55 -0.65868 0.58449 " pathEditMode="relative" rAng="0" ptsTypes="fffffffffffffffffffffA">
                                      <p:cBhvr>
                                        <p:cTn id="4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" y="15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03 0.06065 C -0.07812 0.06528 -0.0717 0.07037 -0.06701 0.07709 C -0.06458 0.08102 -0.06042 0.08936 -0.06042 0.08959 C -0.05747 0.10023 -0.05104 0.10857 -0.04705 0.11852 C -0.04236 0.1294 -0.0408 0.14005 -0.03837 0.15209 C -0.02934 0.19236 -0.03594 0.15463 -0.0316 0.18102 C -0.0316 0.18542 -0.01319 0.34028 -0.04497 0.38056 C -0.04913 0.39514 -0.05 0.41135 -0.05694 0.42431 C -0.05833 0.42986 -0.05903 0.43542 -0.06042 0.44074 C -0.06111 0.44375 -0.06302 0.44607 -0.06389 0.44931 C -0.06892 0.46945 -0.06181 0.45486 -0.0691 0.46783 C -0.0724 0.48542 -0.07656 0.50139 -0.08576 0.51574 C -0.0875 0.52547 -0.08785 0.53426 -0.09271 0.5426 C -0.09583 0.55949 -0.09184 0.5426 -0.09931 0.55949 C -0.10174 0.56436 -0.1026 0.57037 -0.10451 0.57593 C -0.10851 0.58704 -0.11458 0.59885 -0.12135 0.60718 C -0.12187 0.60926 -0.12205 0.61181 -0.12309 0.6132 C -0.1276 0.6213 -0.12743 0.61783 -0.13316 0.62176 C -0.1401 0.62616 -0.14392 0.63148 -0.15191 0.63403 C -0.16198 0.64051 -0.17135 0.64306 -0.18229 0.64607 C -0.19045 0.64908 -0.19774 0.65417 -0.2059 0.65672 C -0.21128 0.66111 -0.21684 0.6632 -0.22292 0.66551 C -0.22847 0.66713 -0.23976 0.66922 -0.23976 0.66968 C -0.29444 0.66829 -0.34931 0.66736 -0.40399 0.66551 C -0.41892 0.66482 -0.44844 0.64676 -0.46337 0.64051 C -0.46771 0.63195 -0.47309 0.62986 -0.47847 0.62361 C -0.48628 0.60417 -0.47622 0.62639 -0.48872 0.60926 C -0.49149 0.60533 -0.49566 0.59653 -0.49566 0.59699 C -0.49878 0.58426 -0.50538 0.57593 -0.51562 0.57199 C -0.51615 0.56991 -0.51719 0.56551 -0.51719 0.56574 " pathEditMode="relative" rAng="0" ptsTypes="fffffffffffffffffffffffffffffA">
                                      <p:cBhvr>
                                        <p:cTn id="4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30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43 0.07616 C 0.18959 0.07731 0.2974 0.07824 0.40556 0.08264 C 0.40886 0.08403 0.41198 0.08588 0.41528 0.0868 C 0.41893 0.08796 0.42292 0.08727 0.42656 0.08889 C 0.46736 0.10602 0.43195 0.09606 0.454 0.10185 C 0.46615 0.10833 0.47535 0.11412 0.48785 0.1169 C 0.50434 0.12778 0.49827 0.12245 0.51372 0.13843 C 0.5165 0.1412 0.51858 0.14537 0.5217 0.14699 C 0.52917 0.15116 0.53681 0.15648 0.54271 0.16435 C 0.54792 0.1713 0.55035 0.18102 0.55556 0.18796 C 0.57188 0.20949 0.55695 0.18449 0.56858 0.20509 C 0.57188 0.22338 0.56736 0.20463 0.575 0.22014 C 0.57587 0.22199 0.5757 0.22454 0.57656 0.22662 C 0.58281 0.2412 0.59045 0.25579 0.59757 0.26968 C 0.59861 0.27407 0.59965 0.27824 0.6007 0.28264 C 0.60209 0.28866 0.60729 0.29977 0.60729 0.3 C 0.60521 0.3618 0.61354 0.37755 0.59913 0.41597 C 0.59636 0.43148 0.58698 0.44097 0.57656 0.44815 C 0.575 0.45093 0.57361 0.45417 0.5717 0.45671 C 0.57031 0.45856 0.56806 0.45903 0.56684 0.46111 C 0.55712 0.47685 0.57049 0.46389 0.55886 0.47384 C 0.55365 0.48426 0.54688 0.5 0.53785 0.50393 C 0.53108 0.51296 0.52726 0.51643 0.5217 0.52778 C 0.5191 0.53287 0.52136 0.54491 0.51684 0.54491 C 0.51372 0.54491 0.51042 0.54491 0.50729 0.54491 " pathEditMode="relative" rAng="0" ptsTypes="ffffffffffffffffffffffffA">
                                      <p:cBhvr>
                                        <p:cTn id="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23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81 -0.07292 C -0.05799 -0.07199 -0.05833 -0.07153 -0.05851 -0.06945 C -0.0599 -0.05764 -0.05816 -0.06528 -0.05937 -0.06065 C -0.06042 -0.05301 -0.06024 -0.04445 -0.06094 -0.03334 C -0.06111 -0.02963 -0.06128 -0.02639 -0.06128 -0.02223 C -0.06146 -0.01829 -0.06146 -0.01366 -0.06146 -0.00973 C -0.06163 -0.00648 -0.06163 -0.00371 -0.06181 -0.00047 C -0.06181 0.00254 -0.06181 0.00555 -0.06181 0.00833 C -0.06181 0.04051 -0.06163 0.07268 -0.06163 0.10486 C -0.06146 0.13217 -0.06181 0.16643 -0.06042 0.18703 C -0.06042 0.18889 -0.06042 0.19074 -0.06024 0.19213 C -0.06024 0.19421 -0.06007 0.1949 -0.06007 0.19768 C -0.06007 0.20069 -0.06007 0.20416 -0.0599 0.20694 C -0.05955 0.21967 -0.0592 0.22453 -0.05868 0.23402 C -0.05833 0.25023 -0.05799 0.26088 -0.05729 0.27384 C -0.05712 0.28842 -0.05694 0.29004 -0.05625 0.30324 C -0.05608 0.30532 -0.0559 0.31064 -0.0559 0.31088 C -0.05573 0.31967 -0.05573 0.32615 -0.05503 0.33032 C -0.05486 0.33194 -0.05451 0.33264 -0.05434 0.33402 C -0.05417 0.33518 -0.05399 0.33727 -0.05382 0.33773 C -0.05365 0.33889 -0.0533 0.33796 -0.05312 0.33935 C -0.05295 0.34004 -0.05312 0.34189 -0.05312 0.34352 " pathEditMode="relative" rAng="0" ptsTypes="fffffffffffffffffffffA">
                                      <p:cBhvr>
                                        <p:cTn id="4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21 -0.2081 C 0.01719 -0.20671 0.06459 -0.20833 0.11181 -0.2037 C 0.12205 -0.20277 0.13594 -0.17801 0.13594 -0.17777 C 0.13872 -0.16759 0.14219 -0.15902 0.1441 -0.14791 C 0.14879 -0.12037 0.14809 -0.09166 0.15209 -0.06389 C 0.15313 0.01273 0.15764 0.10718 0.15382 0.18542 C 0.15365 0.18797 0.15157 0.18982 0.15052 0.1919 C 0.14879 0.20579 0.15018 0.20278 0.14566 0.21343 C 0.14479 0.21574 0.14254 0.21991 0.14254 0.22014 " pathEditMode="relative" rAng="0" ptsTypes="ffffffffA">
                                      <p:cBhvr>
                                        <p:cTn id="4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21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26" grpId="0" animBg="1"/>
      <p:bldP spid="26" grpId="1" animBg="1"/>
      <p:bldP spid="32" grpId="0" animBg="1"/>
      <p:bldP spid="32" grpId="1" animBg="1"/>
      <p:bldP spid="33" grpId="0"/>
      <p:bldP spid="34" grpId="0"/>
      <p:bldP spid="35" grpId="0"/>
      <p:bldP spid="35" grpId="1"/>
      <p:bldP spid="36" grpId="0"/>
      <p:bldP spid="36" grpId="1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1521" y="3429000"/>
            <a:ext cx="5214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Исходные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вещества.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28596" y="714356"/>
            <a:ext cx="1071538" cy="1071570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/>
          </a:p>
        </p:txBody>
      </p:sp>
      <p:grpSp>
        <p:nvGrpSpPr>
          <p:cNvPr id="4" name="Группа 3"/>
          <p:cNvGrpSpPr/>
          <p:nvPr/>
        </p:nvGrpSpPr>
        <p:grpSpPr>
          <a:xfrm>
            <a:off x="1785918" y="0"/>
            <a:ext cx="2500330" cy="2357430"/>
            <a:chOff x="1714480" y="0"/>
            <a:chExt cx="2500330" cy="2357430"/>
          </a:xfrm>
        </p:grpSpPr>
        <p:sp>
          <p:nvSpPr>
            <p:cNvPr id="5" name="Овал 4"/>
            <p:cNvSpPr/>
            <p:nvPr/>
          </p:nvSpPr>
          <p:spPr>
            <a:xfrm>
              <a:off x="1714480" y="0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6" name="Овал 5"/>
            <p:cNvSpPr/>
            <p:nvPr/>
          </p:nvSpPr>
          <p:spPr>
            <a:xfrm>
              <a:off x="1714480" y="1428736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7" name="Овал 6"/>
            <p:cNvSpPr/>
            <p:nvPr/>
          </p:nvSpPr>
          <p:spPr>
            <a:xfrm>
              <a:off x="2928926" y="1500174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8" name="Овал 7"/>
            <p:cNvSpPr/>
            <p:nvPr/>
          </p:nvSpPr>
          <p:spPr>
            <a:xfrm>
              <a:off x="3286116" y="500042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9" name="Овал 8"/>
            <p:cNvSpPr/>
            <p:nvPr/>
          </p:nvSpPr>
          <p:spPr>
            <a:xfrm>
              <a:off x="2285984" y="642918"/>
              <a:ext cx="1071570" cy="100013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Овал 9"/>
          <p:cNvSpPr/>
          <p:nvPr/>
        </p:nvSpPr>
        <p:spPr>
          <a:xfrm>
            <a:off x="5572132" y="1000108"/>
            <a:ext cx="1000132" cy="10001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572132" y="0"/>
            <a:ext cx="1000132" cy="10001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6643702" y="1000108"/>
            <a:ext cx="1571636" cy="857256"/>
            <a:chOff x="6643702" y="1000108"/>
            <a:chExt cx="1571636" cy="857256"/>
          </a:xfrm>
        </p:grpSpPr>
        <p:sp>
          <p:nvSpPr>
            <p:cNvPr id="13" name="Овал 12"/>
            <p:cNvSpPr/>
            <p:nvPr/>
          </p:nvSpPr>
          <p:spPr>
            <a:xfrm>
              <a:off x="7572396" y="1142984"/>
              <a:ext cx="642942" cy="642942"/>
            </a:xfrm>
            <a:prstGeom prst="ellipse">
              <a:avLst/>
            </a:prstGeom>
            <a:solidFill>
              <a:schemeClr val="tx1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6643702" y="1000108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715140" y="0"/>
            <a:ext cx="1571636" cy="857256"/>
            <a:chOff x="6643702" y="1000108"/>
            <a:chExt cx="1571636" cy="857256"/>
          </a:xfrm>
        </p:grpSpPr>
        <p:sp>
          <p:nvSpPr>
            <p:cNvPr id="16" name="Овал 15"/>
            <p:cNvSpPr/>
            <p:nvPr/>
          </p:nvSpPr>
          <p:spPr>
            <a:xfrm>
              <a:off x="7572396" y="1142984"/>
              <a:ext cx="642942" cy="642942"/>
            </a:xfrm>
            <a:prstGeom prst="ellipse">
              <a:avLst/>
            </a:prstGeom>
            <a:solidFill>
              <a:schemeClr val="tx1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6643702" y="1000108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357686" y="428604"/>
            <a:ext cx="928694" cy="1143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2428868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сульфат меди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86380" y="2214554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гидроксид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натрия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0" y="4581128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Соли не обладают ни кислотными ни основными свойствами, являются веществами с ионной связью  следовательно вступают в ионообменные реакции с кислотами, щелочами, солями.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853158" y="3952219"/>
            <a:ext cx="52565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CuSO</a:t>
            </a:r>
            <a:r>
              <a:rPr lang="ru-RU" sz="2400" b="1" baseline="-25000" dirty="0"/>
              <a:t>4 </a:t>
            </a:r>
            <a:r>
              <a:rPr lang="ru-RU" sz="2400" b="1" dirty="0"/>
              <a:t> +  2 </a:t>
            </a:r>
            <a:r>
              <a:rPr lang="en-US" sz="2400" b="1" dirty="0" err="1"/>
              <a:t>NaOH</a:t>
            </a:r>
            <a:r>
              <a:rPr lang="ru-RU" sz="2400" b="1" dirty="0"/>
              <a:t>  =  </a:t>
            </a:r>
            <a:r>
              <a:rPr lang="en-US" sz="2400" b="1" dirty="0"/>
              <a:t>Cu</a:t>
            </a:r>
            <a:r>
              <a:rPr lang="ru-RU" sz="2400" b="1" dirty="0"/>
              <a:t> (</a:t>
            </a:r>
            <a:r>
              <a:rPr lang="en-US" sz="2400" b="1" dirty="0"/>
              <a:t>OH</a:t>
            </a:r>
            <a:r>
              <a:rPr lang="ru-RU" sz="2400" b="1" dirty="0"/>
              <a:t>)</a:t>
            </a:r>
            <a:r>
              <a:rPr lang="ru-RU" sz="2400" b="1" baseline="-25000" dirty="0"/>
              <a:t>2 </a:t>
            </a:r>
            <a:r>
              <a:rPr lang="ru-RU" sz="2400" b="1" dirty="0"/>
              <a:t> +  </a:t>
            </a:r>
            <a:r>
              <a:rPr lang="en-US" sz="2400" b="1" dirty="0"/>
              <a:t>Na</a:t>
            </a:r>
            <a:r>
              <a:rPr lang="ru-RU" sz="2400" b="1" baseline="-25000" dirty="0"/>
              <a:t>2</a:t>
            </a:r>
            <a:r>
              <a:rPr lang="en-US" sz="2400" b="1" dirty="0"/>
              <a:t>SO</a:t>
            </a:r>
            <a:r>
              <a:rPr lang="ru-RU" sz="2400" b="1" baseline="-25000" dirty="0"/>
              <a:t>4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5338" y="4039344"/>
            <a:ext cx="3993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Продукты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реакции.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9058" y="642918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26" y="4725144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Ионообменные реакции идут до конца (возможны) лишь в том случае, если хотя бы один из продуктов  - осадок , газ или вода.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8596" y="714356"/>
            <a:ext cx="1071538" cy="1071570"/>
          </a:xfrm>
          <a:prstGeom prst="ellipse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/>
          </a:p>
        </p:txBody>
      </p:sp>
      <p:grpSp>
        <p:nvGrpSpPr>
          <p:cNvPr id="6" name="Группа 5"/>
          <p:cNvGrpSpPr/>
          <p:nvPr/>
        </p:nvGrpSpPr>
        <p:grpSpPr>
          <a:xfrm>
            <a:off x="1418053" y="1288413"/>
            <a:ext cx="1571636" cy="857256"/>
            <a:chOff x="6643702" y="1000108"/>
            <a:chExt cx="1571636" cy="857256"/>
          </a:xfrm>
        </p:grpSpPr>
        <p:sp>
          <p:nvSpPr>
            <p:cNvPr id="7" name="Овал 6"/>
            <p:cNvSpPr/>
            <p:nvPr/>
          </p:nvSpPr>
          <p:spPr>
            <a:xfrm>
              <a:off x="7572396" y="1142984"/>
              <a:ext cx="642942" cy="642942"/>
            </a:xfrm>
            <a:prstGeom prst="ellipse">
              <a:avLst/>
            </a:prstGeom>
            <a:solidFill>
              <a:schemeClr val="tx1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643702" y="1000108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442930" y="428628"/>
            <a:ext cx="1571636" cy="857256"/>
            <a:chOff x="6643702" y="1000108"/>
            <a:chExt cx="1571636" cy="857256"/>
          </a:xfrm>
        </p:grpSpPr>
        <p:sp>
          <p:nvSpPr>
            <p:cNvPr id="10" name="Овал 9"/>
            <p:cNvSpPr/>
            <p:nvPr/>
          </p:nvSpPr>
          <p:spPr>
            <a:xfrm>
              <a:off x="7572396" y="1142984"/>
              <a:ext cx="642942" cy="642942"/>
            </a:xfrm>
            <a:prstGeom prst="ellipse">
              <a:avLst/>
            </a:prstGeom>
            <a:solidFill>
              <a:schemeClr val="tx1"/>
            </a:solidFill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6643702" y="1000108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</p:grpSp>
      <p:sp>
        <p:nvSpPr>
          <p:cNvPr id="12" name="Стрелка вниз 11"/>
          <p:cNvSpPr/>
          <p:nvPr/>
        </p:nvSpPr>
        <p:spPr>
          <a:xfrm>
            <a:off x="3221518" y="208293"/>
            <a:ext cx="243193" cy="21602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72132" y="0"/>
            <a:ext cx="1000132" cy="100013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5322099" y="1413419"/>
            <a:ext cx="2500330" cy="2357430"/>
            <a:chOff x="1714480" y="0"/>
            <a:chExt cx="2500330" cy="2357430"/>
          </a:xfrm>
        </p:grpSpPr>
        <p:sp>
          <p:nvSpPr>
            <p:cNvPr id="15" name="Овал 14"/>
            <p:cNvSpPr/>
            <p:nvPr/>
          </p:nvSpPr>
          <p:spPr>
            <a:xfrm>
              <a:off x="1714480" y="0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1714480" y="1428736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928926" y="1500174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3286116" y="500042"/>
              <a:ext cx="928694" cy="8572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285984" y="642918"/>
              <a:ext cx="1071570" cy="100013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05783" y="2760441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г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идроксид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меди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II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52796" y="4097874"/>
            <a:ext cx="2583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сульфат натрия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77683" y="6396335"/>
            <a:ext cx="52565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CuSO</a:t>
            </a:r>
            <a:r>
              <a:rPr lang="ru-RU" sz="2400" b="1" baseline="-25000" dirty="0"/>
              <a:t>4 </a:t>
            </a:r>
            <a:r>
              <a:rPr lang="ru-RU" sz="2400" b="1" dirty="0"/>
              <a:t> +  2 </a:t>
            </a:r>
            <a:r>
              <a:rPr lang="en-US" sz="2400" b="1" dirty="0" err="1"/>
              <a:t>NaOH</a:t>
            </a:r>
            <a:r>
              <a:rPr lang="ru-RU" sz="2400" b="1" dirty="0"/>
              <a:t>  =  </a:t>
            </a:r>
            <a:r>
              <a:rPr lang="en-US" sz="2400" b="1" dirty="0"/>
              <a:t>Cu</a:t>
            </a:r>
            <a:r>
              <a:rPr lang="ru-RU" sz="2400" b="1" dirty="0"/>
              <a:t> (</a:t>
            </a:r>
            <a:r>
              <a:rPr lang="en-US" sz="2400" b="1" dirty="0"/>
              <a:t>OH</a:t>
            </a:r>
            <a:r>
              <a:rPr lang="ru-RU" sz="2400" b="1" dirty="0"/>
              <a:t>)</a:t>
            </a:r>
            <a:r>
              <a:rPr lang="ru-RU" sz="2400" b="1" baseline="-25000" dirty="0"/>
              <a:t>2 </a:t>
            </a:r>
            <a:r>
              <a:rPr lang="ru-RU" sz="2400" b="1" dirty="0"/>
              <a:t> +  </a:t>
            </a:r>
            <a:r>
              <a:rPr lang="en-US" sz="2400" b="1" dirty="0"/>
              <a:t>Na</a:t>
            </a:r>
            <a:r>
              <a:rPr lang="ru-RU" sz="2400" b="1" baseline="-25000" dirty="0"/>
              <a:t>2</a:t>
            </a:r>
            <a:r>
              <a:rPr lang="en-US" sz="2400" b="1" dirty="0"/>
              <a:t>SO</a:t>
            </a:r>
            <a:r>
              <a:rPr lang="ru-RU" sz="2400" b="1" baseline="-25000" dirty="0"/>
              <a:t>4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13779"/>
            <a:ext cx="9036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</a:rPr>
              <a:t>CuSO</a:t>
            </a:r>
            <a:r>
              <a:rPr lang="en-US" sz="4400" b="1" baseline="-25000" dirty="0" smtClean="0">
                <a:solidFill>
                  <a:schemeClr val="accent2">
                    <a:lumMod val="75000"/>
                  </a:schemeClr>
                </a:solidFill>
              </a:rPr>
              <a:t>4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</a:rPr>
              <a:t> +  2 </a:t>
            </a:r>
            <a:r>
              <a:rPr lang="en-US" sz="4400" b="1" dirty="0" err="1" smtClean="0">
                <a:solidFill>
                  <a:schemeClr val="accent2">
                    <a:lumMod val="75000"/>
                  </a:schemeClr>
                </a:solidFill>
              </a:rPr>
              <a:t>NaOH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</a:rPr>
              <a:t>  =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</a:rPr>
              <a:t>Cu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</a:rPr>
              <a:t>(OH)</a:t>
            </a:r>
            <a:r>
              <a:rPr lang="en-US" sz="4400" b="1" baseline="-25000" dirty="0" smtClean="0">
                <a:solidFill>
                  <a:schemeClr val="accent2">
                    <a:lumMod val="75000"/>
                  </a:schemeClr>
                </a:solidFill>
              </a:rPr>
              <a:t>2 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</a:rPr>
              <a:t>+ Na</a:t>
            </a:r>
            <a:r>
              <a:rPr lang="en-US" sz="4400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</a:rPr>
              <a:t>SO</a:t>
            </a:r>
            <a:r>
              <a:rPr lang="en-US" sz="4400" b="1" baseline="-25000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endParaRPr lang="ru-RU" sz="4400" b="1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500042"/>
            <a:ext cx="60722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Тип реакции?   </a:t>
            </a:r>
            <a:endParaRPr lang="en-US" sz="4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4800" b="1" u="sng" dirty="0" smtClean="0">
                <a:solidFill>
                  <a:schemeClr val="accent5">
                    <a:lumMod val="50000"/>
                  </a:schemeClr>
                </a:solidFill>
              </a:rPr>
              <a:t>Ионообменная </a:t>
            </a:r>
            <a:endParaRPr lang="ru-RU" sz="48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207" y="3672026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Существенный признак: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4463819"/>
            <a:ext cx="9036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accent5">
                    <a:lumMod val="50000"/>
                  </a:schemeClr>
                </a:solidFill>
              </a:rPr>
              <a:t>В ионообменные реакции вступают (электролиты) кислоты соли и щёлочи, и они идут до конца (возможны) лишь в том случае, если хотя бы один из продуктов  - осадок, газ или вода.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656</TotalTime>
  <Words>372</Words>
  <Application>Microsoft Office PowerPoint</Application>
  <PresentationFormat>Экран (4:3)</PresentationFormat>
  <Paragraphs>84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CuO + 2 HCl  = CuCl2  + H2O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user</cp:lastModifiedBy>
  <cp:revision>55</cp:revision>
  <dcterms:created xsi:type="dcterms:W3CDTF">2012-02-10T15:24:59Z</dcterms:created>
  <dcterms:modified xsi:type="dcterms:W3CDTF">2012-02-13T10:57:54Z</dcterms:modified>
</cp:coreProperties>
</file>