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68" r:id="rId7"/>
    <p:sldId id="260" r:id="rId8"/>
    <p:sldId id="261" r:id="rId9"/>
    <p:sldId id="262" r:id="rId10"/>
    <p:sldId id="270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я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219199"/>
          </a:xfrm>
        </p:spPr>
        <p:txBody>
          <a:bodyPr>
            <a:noAutofit/>
          </a:bodyPr>
          <a:lstStyle/>
          <a:p>
            <a:r>
              <a:rPr lang="ru-RU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Губанова Ольга Николаевна</a:t>
            </a:r>
            <a:endParaRPr lang="ru-RU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0705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629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3962400" cy="4419600"/>
          </a:xfrm>
          <a:prstGeom prst="rect">
            <a:avLst/>
          </a:prstGeom>
        </p:spPr>
      </p:pic>
      <p:pic>
        <p:nvPicPr>
          <p:cNvPr id="4" name="Рисунок 3" descr="P1070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"/>
            <a:ext cx="349008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Научно – методическая деятельность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71600"/>
            <a:ext cx="746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Современные педагогические технологии, применяемые в моей работе: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5181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886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Проектные методы обучения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3886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 сотрудничестве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5181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Исследовательские методы в обучении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25908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Разноуровневое</a:t>
            </a:r>
            <a:r>
              <a:rPr lang="ru-RU" sz="1600" dirty="0" smtClean="0"/>
              <a:t> обучение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57800" y="25908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34200" y="5181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Информационно- коммуникационные технологии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181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 сберегающие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Результативность образовательной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1336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2009- 2010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2010-2011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Уровень </a:t>
                      </a:r>
                      <a:r>
                        <a:rPr lang="ru-RU" dirty="0" err="1" smtClean="0"/>
                        <a:t>обученности</a:t>
                      </a:r>
                      <a:r>
                        <a:rPr lang="ru-RU" dirty="0" smtClean="0"/>
                        <a:t> учащихся по предмету в процентах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r>
                        <a:rPr lang="ru-RU" baseline="0" dirty="0" smtClean="0"/>
                        <a:t> знаний учащихся по предмету в процентах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69,1%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73,2%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Я – классный руководитель 5 класса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70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3048000" cy="2438400"/>
          </a:xfrm>
        </p:spPr>
      </p:pic>
      <p:pic>
        <p:nvPicPr>
          <p:cNvPr id="8" name="Содержимое 7" descr="P10705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066800"/>
            <a:ext cx="3352800" cy="2451894"/>
          </a:xfrm>
        </p:spPr>
      </p:pic>
      <p:pic>
        <p:nvPicPr>
          <p:cNvPr id="9" name="Рисунок 8" descr="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581400"/>
            <a:ext cx="4419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автобиография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Родилась 7 апреля 1983 года в городе Архангельск. С 1990 – 2000гг. обучалась в МОУ СОШ № 35 г. Архангельска. С 2000 – 2006гг.  обучалась в Поморском Государственном Педагогическом Университете им М.В. Ломоносова.   Активно принимала участие в студенческой жизни университета.  Участвовала в организациях международных встреч социальных педагогов.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2006 году была присуждена квалификация ЛИНГВИСТ, ПРЕПОДАВАТЕЛЬ по специальности «Теория и методика иностранных языков и культур». Имею корочки гида переводчика по г. Архангельск и Архангельской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Я - учитель иностранного языка в МБОУ СОШ № 35 (преподаю английский и немецкий языки):</a:t>
            </a:r>
          </a:p>
          <a:p>
            <a:r>
              <a:rPr lang="ru-RU" sz="4000" dirty="0" smtClean="0"/>
              <a:t>Образование – Высшее, окончила ПГУ в 2006г.</a:t>
            </a:r>
          </a:p>
          <a:p>
            <a:r>
              <a:rPr lang="ru-RU" sz="4000" dirty="0" smtClean="0"/>
              <a:t>Трудовой стаж 4,5года, из них стаж педагогической деятельности- 4 года.</a:t>
            </a:r>
          </a:p>
          <a:p>
            <a:r>
              <a:rPr lang="ru-RU" sz="4000" dirty="0" smtClean="0"/>
              <a:t>Квалификационная категория: вторая.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Курсы повышения квалификации: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2007 год – Информационные технологии в деятельности учителя – предметника 72 часа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2011год – Современные образовательные технологии в специальных (коррекционных) классах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вида 72 часа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2012 – 2013 году работаю в 5,6, 7,9,10,11 классах по данным УМК</a:t>
            </a:r>
            <a:endParaRPr lang="ru-RU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P1070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498" y="1600200"/>
            <a:ext cx="561700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в которых приняла участие</a:t>
            </a:r>
            <a:endParaRPr lang="ru-RU" dirty="0"/>
          </a:p>
        </p:txBody>
      </p:sp>
      <p:pic>
        <p:nvPicPr>
          <p:cNvPr id="5" name="Содержимое 4" descr="P1070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416550" cy="4889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Окружной фестиваль педагогических идей «Виват, учитель 2009 – 2010 гг.»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Мероприятия, в которых учащиеся приняли участие</a:t>
            </a:r>
            <a:endParaRPr lang="ru-RU" sz="2400" dirty="0"/>
          </a:p>
        </p:txBody>
      </p:sp>
      <p:pic>
        <p:nvPicPr>
          <p:cNvPr id="5" name="Содержимое 4" descr="P1070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76400"/>
            <a:ext cx="54102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Международные : Международный конкурс «Британский Бульдог» 2010 – 2011, 2011-2012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Открытый урок по английскому языку в 6 «б» классе по теме распорядок дня (2009-2010 </a:t>
            </a:r>
            <a:r>
              <a:rPr lang="ru-RU" dirty="0" err="1" smtClean="0"/>
              <a:t>уч</a:t>
            </a:r>
            <a:r>
              <a:rPr lang="ru-RU" dirty="0" smtClean="0"/>
              <a:t>. год)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</TotalTime>
  <Words>323</Words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Губанова Ольга Николаевна</vt:lpstr>
      <vt:lpstr>Краткая автобиография</vt:lpstr>
      <vt:lpstr>Слайд 3</vt:lpstr>
      <vt:lpstr>Слайд 4</vt:lpstr>
      <vt:lpstr>Курсы повышения квалификации:</vt:lpstr>
      <vt:lpstr>В 2012 – 2013 году работаю в 5,6, 7,9,10,11 классах по данным УМК</vt:lpstr>
      <vt:lpstr>Мероприятия, в которых приняла участие</vt:lpstr>
      <vt:lpstr>Мероприятия, в которых учащиеся приняли участие</vt:lpstr>
      <vt:lpstr>МОИ МЕРОПРИЯТИЯ:</vt:lpstr>
      <vt:lpstr>Слайд 10</vt:lpstr>
      <vt:lpstr>Научно – методическая деятельность</vt:lpstr>
      <vt:lpstr>Результативность образовательной деятельности</vt:lpstr>
      <vt:lpstr>Я – классный руководитель 5 класса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37</cp:revision>
  <dcterms:modified xsi:type="dcterms:W3CDTF">2012-11-08T13:31:13Z</dcterms:modified>
</cp:coreProperties>
</file>