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BA3F-B4D9-41A3-B409-F5EBA558C594}" type="datetimeFigureOut">
              <a:rPr lang="ru-RU" smtClean="0"/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8F47D-ED70-4742-AE64-582474F9CEA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User\Мои документы\Баркалова Л.Н\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7458" y="260649"/>
            <a:ext cx="532482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User\Мои документы\Баркалова Л.Н\2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49685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User\Мои документы\Баркалова Л.Н\3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6166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User\Мои документы\Баркалова Л.Н\4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96753"/>
            <a:ext cx="6264695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User\Мои документы\Баркалова Л.Н\5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26469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User\Мои документы\Баркалова Л.Н\6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33670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User\Мои документы\Баркалова Л.Н\7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9766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User\Мои документы\Баркалова Л.Н\8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5472608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</cp:revision>
  <dcterms:created xsi:type="dcterms:W3CDTF">2012-06-26T13:08:03Z</dcterms:created>
  <dcterms:modified xsi:type="dcterms:W3CDTF">2012-06-26T13:15:01Z</dcterms:modified>
</cp:coreProperties>
</file>