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90" y="-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BA3F-B4D9-41A3-B409-F5EBA558C594}" type="datetimeFigureOut">
              <a:rPr lang="ru-RU" smtClean="0"/>
              <a:t>26.06.2012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8F47D-ED70-4742-AE64-582474F9CEA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BA3F-B4D9-41A3-B409-F5EBA558C594}" type="datetimeFigureOut">
              <a:rPr lang="ru-RU" smtClean="0"/>
              <a:t>26.06.2012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8F47D-ED70-4742-AE64-582474F9CEA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BA3F-B4D9-41A3-B409-F5EBA558C594}" type="datetimeFigureOut">
              <a:rPr lang="ru-RU" smtClean="0"/>
              <a:t>26.06.2012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8F47D-ED70-4742-AE64-582474F9CEA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BA3F-B4D9-41A3-B409-F5EBA558C594}" type="datetimeFigureOut">
              <a:rPr lang="ru-RU" smtClean="0"/>
              <a:t>26.06.2012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8F47D-ED70-4742-AE64-582474F9CEA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BA3F-B4D9-41A3-B409-F5EBA558C594}" type="datetimeFigureOut">
              <a:rPr lang="ru-RU" smtClean="0"/>
              <a:t>26.06.2012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8F47D-ED70-4742-AE64-582474F9CEA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BA3F-B4D9-41A3-B409-F5EBA558C594}" type="datetimeFigureOut">
              <a:rPr lang="ru-RU" smtClean="0"/>
              <a:t>26.06.2012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8F47D-ED70-4742-AE64-582474F9CEA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BA3F-B4D9-41A3-B409-F5EBA558C594}" type="datetimeFigureOut">
              <a:rPr lang="ru-RU" smtClean="0"/>
              <a:t>26.06.2012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8F47D-ED70-4742-AE64-582474F9CEA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BA3F-B4D9-41A3-B409-F5EBA558C594}" type="datetimeFigureOut">
              <a:rPr lang="ru-RU" smtClean="0"/>
              <a:t>26.06.2012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8F47D-ED70-4742-AE64-582474F9CEA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BA3F-B4D9-41A3-B409-F5EBA558C594}" type="datetimeFigureOut">
              <a:rPr lang="ru-RU" smtClean="0"/>
              <a:t>26.06.2012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8F47D-ED70-4742-AE64-582474F9CEA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BA3F-B4D9-41A3-B409-F5EBA558C594}" type="datetimeFigureOut">
              <a:rPr lang="ru-RU" smtClean="0"/>
              <a:t>26.06.2012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8F47D-ED70-4742-AE64-582474F9CEA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BA3F-B4D9-41A3-B409-F5EBA558C594}" type="datetimeFigureOut">
              <a:rPr lang="ru-RU" smtClean="0"/>
              <a:t>26.06.2012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8F47D-ED70-4742-AE64-582474F9CEA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BA3F-B4D9-41A3-B409-F5EBA558C594}" type="datetimeFigureOut">
              <a:rPr lang="ru-RU" smtClean="0"/>
              <a:t>26.06.2012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78F47D-ED70-4742-AE64-582474F9CEA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Documents and Settings\User\Мои документы\Баркалова Л.Н\1.jpg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767458" y="260649"/>
            <a:ext cx="5324822" cy="619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Documents and Settings\User\Мои документы\Баркалова Л.Н\2_3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0"/>
            <a:ext cx="496855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Documents and Settings\User\Мои документы\Баркалова Л.Н\3_3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0"/>
            <a:ext cx="5616624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Documents and Settings\User\Мои документы\Баркалова Л.Н\4_3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196753"/>
            <a:ext cx="6264695" cy="4176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Documents and Settings\User\Мои документы\Баркалова Л.Н\5_3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0"/>
            <a:ext cx="626469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Documents and Settings\User\Мои документы\Баркалова Л.Н\6_3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340768"/>
            <a:ext cx="6336704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Documents and Settings\User\Мои документы\Баркалова Л.Н\7_3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0"/>
            <a:ext cx="5976664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Documents and Settings\User\Мои документы\Баркалова Л.Н\8_3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0"/>
            <a:ext cx="5472608" cy="6525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Экран (4:3)</PresentationFormat>
  <Paragraphs>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Учитель</dc:creator>
  <cp:lastModifiedBy>Учитель</cp:lastModifiedBy>
  <cp:revision>1</cp:revision>
  <dcterms:created xsi:type="dcterms:W3CDTF">2012-06-26T13:08:03Z</dcterms:created>
  <dcterms:modified xsi:type="dcterms:W3CDTF">2012-06-26T13:15:01Z</dcterms:modified>
</cp:coreProperties>
</file>