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8" r:id="rId4"/>
    <p:sldId id="260" r:id="rId5"/>
    <p:sldId id="259" r:id="rId6"/>
    <p:sldId id="257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D0D50-7170-43BE-9676-6FE316AFEB8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05F5A-F530-4496-89D5-6A466875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38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5F5A-F530-4496-89D5-6A466875425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1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3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3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84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65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1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84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4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7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88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44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6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A0B7-1C3C-417F-A7DF-B487BE26380E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62BA9-3DE5-4A85-9181-46AE2490A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30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2304256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Устные упражнения по теме </a:t>
            </a:r>
            <a:br>
              <a:rPr lang="ru-RU" sz="3600" i="1" dirty="0" smtClean="0">
                <a:solidFill>
                  <a:srgbClr val="C00000"/>
                </a:solidFill>
              </a:rPr>
            </a:br>
            <a:r>
              <a:rPr lang="ru-RU" sz="3600" i="1" dirty="0">
                <a:solidFill>
                  <a:srgbClr val="C00000"/>
                </a:solidFill>
              </a:rPr>
              <a:t/>
            </a:r>
            <a:br>
              <a:rPr lang="ru-RU" sz="3600" i="1" dirty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«Признаки подобия треугольников»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068960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Учитель: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Пырьева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С.А.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8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 подобные треугольники и</a:t>
            </a:r>
            <a:b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докажите их подобие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47864" y="3212976"/>
            <a:ext cx="3384376" cy="15118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843808" y="2276872"/>
            <a:ext cx="4608432" cy="2376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843808" y="3212976"/>
            <a:ext cx="504056" cy="1440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732240" y="2284543"/>
            <a:ext cx="720000" cy="244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03292" y="323417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81208" y="4356861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95836" y="2852305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2579" y="181975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16216" y="4732543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8" name="Дуга 27"/>
          <p:cNvSpPr/>
          <p:nvPr/>
        </p:nvSpPr>
        <p:spPr>
          <a:xfrm rot="7204324">
            <a:off x="2948096" y="2755776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17661301">
            <a:off x="6160561" y="4195937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9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 подобные треугольники и</a:t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докажите их подобие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8847992">
            <a:off x="2389461" y="3216046"/>
            <a:ext cx="4032448" cy="2448272"/>
          </a:xfrm>
          <a:prstGeom prst="rt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84168" y="33569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652120" y="2780928"/>
            <a:ext cx="108012" cy="16592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652120" y="414908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868144" y="4149080"/>
            <a:ext cx="0" cy="291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20072" y="2492896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364088" y="2600908"/>
            <a:ext cx="288032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21056" y="431127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05965" y="190812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62512" y="4149080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Р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64088" y="4294631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М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 подобные треугольники и</a:t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докажите их подобие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987824" y="2060848"/>
            <a:ext cx="4032448" cy="3168352"/>
          </a:xfrm>
          <a:prstGeom prst="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139952" y="3429000"/>
            <a:ext cx="1728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>
          <a:xfrm rot="2458745">
            <a:off x="4115715" y="3035934"/>
            <a:ext cx="480524" cy="544858"/>
          </a:xfrm>
          <a:prstGeom prst="arc">
            <a:avLst>
              <a:gd name="adj1" fmla="val 13986952"/>
              <a:gd name="adj2" fmla="val 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2843808" y="4699992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84981" y="504453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90509" y="1430466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493681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43613" y="2844225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2982653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130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 подобные треугольники и</a:t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докажите их подобие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21244442">
            <a:off x="841713" y="2400327"/>
            <a:ext cx="2751323" cy="2959955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235374">
            <a:off x="5138658" y="2360251"/>
            <a:ext cx="2016224" cy="20922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8637" y="530120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13632" y="1780161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738483" y="500474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332438" y="3791156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336519" y="1939539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32781" y="4447809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 rot="17752292">
            <a:off x="1146284" y="340637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8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3601791">
            <a:off x="2771800" y="294210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10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227860">
            <a:off x="5463072" y="259150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4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6688482" y="312715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5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9" name="Дуга 18"/>
          <p:cNvSpPr/>
          <p:nvPr/>
        </p:nvSpPr>
        <p:spPr>
          <a:xfrm rot="8365884">
            <a:off x="1760175" y="229249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9030491">
            <a:off x="5890159" y="2305739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60378" y="3180820"/>
                <a:ext cx="9230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35</m:t>
                          </m:r>
                        </m:e>
                        <m:sup>
                          <m:r>
                            <a:rPr lang="ru-RU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378" y="3180820"/>
                <a:ext cx="92307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1264217">
                <a:off x="5558382" y="3295529"/>
                <a:ext cx="9230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35</m:t>
                          </m:r>
                        </m:e>
                        <m:sup>
                          <m:r>
                            <a:rPr lang="ru-RU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264217">
                <a:off x="5558382" y="3295529"/>
                <a:ext cx="92307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1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 подобные треугольники и</a:t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докажите их подобие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8338368">
            <a:off x="2926871" y="2933565"/>
            <a:ext cx="3888432" cy="3024336"/>
          </a:xfrm>
          <a:prstGeom prst="rt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>
            <a:off x="5345187" y="2028740"/>
            <a:ext cx="90909" cy="24169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>
          <a:xfrm rot="8811663">
            <a:off x="4581256" y="1948390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16729208">
            <a:off x="6444209" y="3853737"/>
            <a:ext cx="914400" cy="914400"/>
          </a:xfrm>
          <a:prstGeom prst="arc">
            <a:avLst>
              <a:gd name="adj1" fmla="val 15677112"/>
              <a:gd name="adj2" fmla="val 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41147" y="431093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389" y="1567075"/>
            <a:ext cx="511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83102" y="399540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389" y="4457066"/>
            <a:ext cx="63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Н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460335">
            <a:off x="3491880" y="248659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16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45187" y="323723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6634" y="433374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24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 rot="2726483">
            <a:off x="6356066" y="277499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18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64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Укажите подобные треугольники и</a:t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докажите их подобие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475656" y="2204864"/>
            <a:ext cx="3024336" cy="3096344"/>
          </a:xfrm>
          <a:prstGeom prst="rt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724128" y="3068960"/>
            <a:ext cx="1944216" cy="2376264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27584" y="5152836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1620089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500882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9850" y="530010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495540" y="2433642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630454" y="5076219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 rot="2429453">
            <a:off x="2801696" y="2828375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40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69074" y="335690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32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528681" y="523855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24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 rot="2687399">
            <a:off x="6876256" y="375303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229812" y="400644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661283" y="538409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166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218258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𝐴𝑂𝐵</m:t>
                        </m:r>
                      </m:sub>
                    </m:sSub>
                  </m:oMath>
                </a14:m>
                <a:r>
                  <a:rPr lang="en-US" dirty="0" smtClean="0"/>
                  <a:t> = 20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/>
                </a:r>
                <a:br>
                  <a:rPr lang="ru-RU" dirty="0" smtClean="0"/>
                </a:br>
                <a:r>
                  <a:rPr lang="ru-RU" dirty="0" smtClean="0"/>
                  <a:t>------------------</a:t>
                </a:r>
                <a:br>
                  <a:rPr lang="ru-RU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𝐶𝑂𝐷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= </a:t>
                </a:r>
                <a:r>
                  <a:rPr lang="ru-RU" dirty="0" smtClean="0">
                    <a:solidFill>
                      <a:srgbClr val="C00000"/>
                    </a:solidFill>
                  </a:rPr>
                  <a:t>?</a:t>
                </a:r>
                <a:r>
                  <a:rPr lang="ru-RU" dirty="0" smtClean="0"/>
                  <a:t/>
                </a:r>
                <a:br>
                  <a:rPr lang="ru-RU" dirty="0" smtClean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218258"/>
              </a:xfrm>
              <a:blipFill rotWithShape="1">
                <a:blip r:embed="rId2"/>
                <a:stretch>
                  <a:fillRect t="-11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67744" y="3140968"/>
            <a:ext cx="5688632" cy="2304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475656" y="3573016"/>
            <a:ext cx="6696744" cy="1872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475656" y="3140968"/>
            <a:ext cx="792088" cy="2304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956376" y="3573016"/>
            <a:ext cx="216024" cy="1872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71059" y="3708321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6789" y="2556193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32925" y="5301208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956376" y="2971131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783141" y="533913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 rot="20432070">
            <a:off x="6012160" y="3415933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2 </a:t>
            </a:r>
            <a:r>
              <a:rPr lang="ru-RU" sz="3200" dirty="0" smtClean="0">
                <a:solidFill>
                  <a:srgbClr val="C00000"/>
                </a:solidFill>
              </a:rPr>
              <a:t>см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411961">
            <a:off x="6371829" y="5050043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5 см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442431">
            <a:off x="3171660" y="3140968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10 см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0602061">
            <a:off x="2855497" y="4916185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4 см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113</Words>
  <Application>Microsoft Office PowerPoint</Application>
  <PresentationFormat>Экран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Устные упражнения по теме   «Признаки подобия треугольников»</vt:lpstr>
      <vt:lpstr>Укажите подобные треугольники и  докажите их подобие</vt:lpstr>
      <vt:lpstr>Укажите подобные треугольники и  докажите их подобие</vt:lpstr>
      <vt:lpstr>Укажите подобные треугольники и  докажите их подобие</vt:lpstr>
      <vt:lpstr>Укажите подобные треугольники и  докажите их подобие</vt:lpstr>
      <vt:lpstr>Укажите подобные треугольники и  докажите их подобие</vt:lpstr>
      <vt:lpstr>Укажите подобные треугольники и  докажите их подобие</vt:lpstr>
      <vt:lpstr>S_AOB = 20 〖см〗^2 ------------------ S_COD= ?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Укажите подобные треугольники и  докажите их подобие</dc:title>
  <dc:creator>пк</dc:creator>
  <cp:lastModifiedBy>пк</cp:lastModifiedBy>
  <cp:revision>8</cp:revision>
  <dcterms:created xsi:type="dcterms:W3CDTF">2014-01-08T10:26:02Z</dcterms:created>
  <dcterms:modified xsi:type="dcterms:W3CDTF">2014-01-09T15:23:24Z</dcterms:modified>
</cp:coreProperties>
</file>