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36E2A15-1A1A-4923-82DE-F001B58C354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040FDB-7696-425A-AA4A-40ED27DA22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Научные знания 17 века.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50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9935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8072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Научные знания на начальной стадии развития.</a:t>
            </a:r>
          </a:p>
          <a:p>
            <a:endParaRPr lang="ru-RU" dirty="0"/>
          </a:p>
          <a:p>
            <a:r>
              <a:rPr lang="ru-RU" dirty="0" smtClean="0"/>
              <a:t>Главные их источники---книги западноевропейских авторов.</a:t>
            </a:r>
          </a:p>
          <a:p>
            <a:endParaRPr lang="ru-RU" dirty="0" smtClean="0"/>
          </a:p>
          <a:p>
            <a:r>
              <a:rPr lang="ru-RU" dirty="0" smtClean="0"/>
              <a:t>В основном это были практические руководства в области медицины, производства чернил, добычи соли …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68450"/>
            <a:ext cx="2389632" cy="31128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326" y="3293451"/>
            <a:ext cx="2044762" cy="11642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327" y="4725144"/>
            <a:ext cx="2044762" cy="16561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79" y="3268450"/>
            <a:ext cx="3851920" cy="311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7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Из-за границы доставлялись многие технические новинки, так же в начале века в России появилась подзорная труба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56992"/>
            <a:ext cx="590465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Появились первые сводные карты страны, пояснения к ним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096" y="2708920"/>
            <a:ext cx="6840760" cy="342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1678 году была издана первая печатная история Русского государства, с древнейших времен до 70-х годов 17 века- «СИНОПСИС»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1615 году была изготовлена русскими мастерами первая пушка с винтовой нарезкой.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348880"/>
            <a:ext cx="469637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99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Научные знания 17 века.</vt:lpstr>
      <vt:lpstr>Презентация PowerPoint</vt:lpstr>
      <vt:lpstr>Из-за границы доставлялись многие технические новинки, так же в начале века в России появилась подзорная труба.</vt:lpstr>
      <vt:lpstr>Появились первые сводные карты страны, пояснения к ним.</vt:lpstr>
      <vt:lpstr>В 1678 году была издана первая печатная история Русского государства, с древнейших времен до 70-х годов 17 века- «СИНОПСИС»</vt:lpstr>
      <vt:lpstr>В 1615 году была изготовлена русскими мастерами первая пушка с винтовой нарезкой.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Научные знания 17 века.</dc:title>
  <dc:creator>admin</dc:creator>
  <cp:lastModifiedBy>admin</cp:lastModifiedBy>
  <cp:revision>6</cp:revision>
  <dcterms:created xsi:type="dcterms:W3CDTF">2014-02-24T18:07:05Z</dcterms:created>
  <dcterms:modified xsi:type="dcterms:W3CDTF">2014-04-20T04:13:37Z</dcterms:modified>
</cp:coreProperties>
</file>