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56AFD3-8CB1-4B9A-956B-C7B2B2068F46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2AD29A-2B8D-46A2-8976-027784AB3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ИСТОРИЯ РАЗВИТИЯ КОМПЬЮТЕРНОЙ ТЕХНИКИ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СЧЁТНО-РЕШАЮЩИЕ СРЕДСТВА ДО ПОЯВЛЕНИЯ ЭВМ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История вычислений уходит своими корнями в глубь веков так же, как и история развития человечества . Накопления запасов , дележ добычи , обмен – все эти действия связаны с вычислением . Для подсчетов люди использовали собственные пальцы , камешки , палочки , узелки и другое 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ПЕРВОЕ ПОКОЛЕНИЕ ЭВМ</a:t>
            </a:r>
            <a:endParaRPr lang="ru-RU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Появление электронной – вакуумной  лампы позволило учёным претворить в жизнь идею создания вычислительной машины . Это событие ознаменовало начало пути , по которому пошло развитие электронно-вычислительных машин (ЭВМ) .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Первое поколение (1946- середина 50-х годов).   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ВТОРОЕ ПОКОЛЕНИЕ ЭВМ</a:t>
            </a:r>
            <a:endParaRPr lang="ru-RU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 этому времени был изобретен транзистор , который пришёл на смену электронным лампам . Изменилась и технология соединение элементов . 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Pengui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7298851" cy="5474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Третье  поколение  </a:t>
            </a:r>
            <a:r>
              <a:rPr lang="ru-RU" dirty="0" err="1" smtClean="0"/>
              <a:t>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 период  продолжается  с  конца 60-х  </a:t>
            </a:r>
            <a:r>
              <a:rPr lang="ru-RU" smtClean="0"/>
              <a:t>до  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123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ИСТОРИЯ РАЗВИТИЯ КОМПЬЮТЕРНОЙ ТЕХНИКИ</vt:lpstr>
      <vt:lpstr>СЧЁТНО-РЕШАЮЩИЕ СРЕДСТВА ДО ПОЯВЛЕНИЯ ЭВМ</vt:lpstr>
      <vt:lpstr>ПЕРВОЕ ПОКОЛЕНИЕ ЭВМ</vt:lpstr>
      <vt:lpstr>ВТОРОЕ ПОКОЛЕНИЕ ЭВМ</vt:lpstr>
      <vt:lpstr>Слайд 5</vt:lpstr>
      <vt:lpstr>Третье  поколение  эвм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КОМПЬЮТЕРНОЙ ТЕХНИКИ</dc:title>
  <dc:creator>надя</dc:creator>
  <cp:lastModifiedBy>надя</cp:lastModifiedBy>
  <cp:revision>7</cp:revision>
  <dcterms:created xsi:type="dcterms:W3CDTF">2013-04-25T23:06:12Z</dcterms:created>
  <dcterms:modified xsi:type="dcterms:W3CDTF">2013-05-02T23:34:28Z</dcterms:modified>
</cp:coreProperties>
</file>