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689D23-2E5D-4D77-9F59-F2C9D99DBD0D}" type="datetimeFigureOut">
              <a:rPr lang="ru-RU" smtClean="0"/>
              <a:pPr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AD589B-A91C-4843-A32C-33AFAE9975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Урок-обобщение в 9-м классе: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"Применение законов Ньютона к решению задач 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/>
              <a:t>повторить  и</a:t>
            </a:r>
            <a:r>
              <a:rPr lang="ru-RU" sz="3600" b="1" dirty="0"/>
              <a:t> </a:t>
            </a:r>
            <a:r>
              <a:rPr lang="ru-RU" sz="3600" dirty="0"/>
              <a:t>обобщить</a:t>
            </a:r>
            <a:r>
              <a:rPr lang="ru-RU" sz="3600" b="1" dirty="0"/>
              <a:t> </a:t>
            </a:r>
            <a:r>
              <a:rPr lang="ru-RU" sz="3600" dirty="0"/>
              <a:t>знания по теме «Законы Ньютона»;</a:t>
            </a:r>
            <a:r>
              <a:rPr lang="ru-RU" sz="3600" b="1" dirty="0"/>
              <a:t> </a:t>
            </a:r>
            <a:r>
              <a:rPr lang="ru-RU" sz="3600" dirty="0"/>
              <a:t> </a:t>
            </a:r>
          </a:p>
          <a:p>
            <a:r>
              <a:rPr lang="ru-RU" sz="3600" dirty="0"/>
              <a:t>продолжить формирование умений применять теоретические знания для решения практических задач;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урока: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Фронтальный опрос по определениям и </a:t>
            </a:r>
            <a:r>
              <a:rPr lang="ru-RU" sz="3600" dirty="0" smtClean="0"/>
              <a:t> решение качественных задач </a:t>
            </a:r>
          </a:p>
          <a:p>
            <a:r>
              <a:rPr lang="ru-RU" sz="3600" dirty="0"/>
              <a:t>Работа в группах по решению тестовых заданий </a:t>
            </a:r>
            <a:endParaRPr lang="ru-RU" sz="3600" dirty="0" smtClean="0"/>
          </a:p>
          <a:p>
            <a:r>
              <a:rPr lang="ru-RU" sz="3600" dirty="0"/>
              <a:t>Индивидуальная самостоятельная работа с последующей проверкой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Фронтальный опрос по определениям и решение качественных задач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Ребята </a:t>
            </a:r>
            <a:r>
              <a:rPr lang="ru-RU" sz="4000" dirty="0"/>
              <a:t>задают вопросы друг другу по </a:t>
            </a:r>
            <a:r>
              <a:rPr lang="ru-RU" sz="4000" dirty="0" smtClean="0"/>
              <a:t>группам </a:t>
            </a:r>
          </a:p>
          <a:p>
            <a:pPr>
              <a:buNone/>
            </a:pPr>
            <a:endParaRPr lang="ru-RU" sz="4000" dirty="0" smtClean="0"/>
          </a:p>
          <a:p>
            <a:r>
              <a:rPr lang="ru-RU" sz="4000" dirty="0" smtClean="0"/>
              <a:t>Схема </a:t>
            </a:r>
            <a:r>
              <a:rPr lang="ru-RU" sz="4000" dirty="0"/>
              <a:t>работы по группам: </a:t>
            </a:r>
            <a:r>
              <a:rPr lang="ru-RU" sz="5400" dirty="0"/>
              <a:t>1→2→3→4→5→6→</a:t>
            </a:r>
            <a:r>
              <a:rPr lang="ru-RU" sz="5400" dirty="0" smtClean="0"/>
              <a:t>1</a:t>
            </a:r>
            <a:endParaRPr lang="ru-RU" sz="5400" dirty="0"/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для теста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№ 1 – А</a:t>
            </a:r>
          </a:p>
          <a:p>
            <a:pPr algn="ctr"/>
            <a:r>
              <a:rPr lang="ru-RU" sz="4800" dirty="0" smtClean="0"/>
              <a:t>№ 2 – В</a:t>
            </a:r>
          </a:p>
          <a:p>
            <a:pPr algn="ctr"/>
            <a:r>
              <a:rPr lang="ru-RU" sz="4800" dirty="0" smtClean="0"/>
              <a:t>№ 3 -  Б</a:t>
            </a:r>
          </a:p>
          <a:p>
            <a:pPr algn="ctr"/>
            <a:r>
              <a:rPr lang="ru-RU" sz="4800" dirty="0" smtClean="0"/>
              <a:t>№ 4 - В</a:t>
            </a:r>
          </a:p>
          <a:p>
            <a:pPr algn="ctr"/>
            <a:r>
              <a:rPr lang="ru-RU" sz="4800" dirty="0" smtClean="0"/>
              <a:t>№ 5 - Г</a:t>
            </a:r>
          </a:p>
          <a:p>
            <a:endParaRPr lang="ru-RU" sz="48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для теста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/>
              <a:t>№ 1 – Б</a:t>
            </a:r>
          </a:p>
          <a:p>
            <a:pPr algn="ctr"/>
            <a:r>
              <a:rPr lang="ru-RU" sz="4800" dirty="0" smtClean="0"/>
              <a:t>№ 2 – А</a:t>
            </a:r>
          </a:p>
          <a:p>
            <a:pPr algn="ctr"/>
            <a:r>
              <a:rPr lang="ru-RU" sz="4800" dirty="0" smtClean="0"/>
              <a:t>№ 3 -  Б</a:t>
            </a:r>
          </a:p>
          <a:p>
            <a:pPr algn="ctr"/>
            <a:r>
              <a:rPr lang="ru-RU" sz="4800" dirty="0" smtClean="0"/>
              <a:t>№ 4 - Г</a:t>
            </a:r>
          </a:p>
          <a:p>
            <a:pPr algn="ctr"/>
            <a:r>
              <a:rPr lang="ru-RU" sz="4800" dirty="0" smtClean="0"/>
              <a:t>№ 5 - Б</a:t>
            </a:r>
          </a:p>
          <a:p>
            <a:endParaRPr lang="ru-RU" sz="44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Проверка самостоятельной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Вариант 1			</a:t>
            </a:r>
          </a:p>
          <a:p>
            <a:r>
              <a:rPr lang="ru-RU" sz="3600" dirty="0" smtClean="0"/>
              <a:t>если на тело не действует </a:t>
            </a:r>
            <a:r>
              <a:rPr lang="ru-RU" sz="3600" dirty="0" smtClean="0"/>
              <a:t>сила</a:t>
            </a:r>
            <a:r>
              <a:rPr lang="ru-RU" sz="3600" dirty="0" smtClean="0"/>
              <a:t>, то оно </a:t>
            </a:r>
            <a:r>
              <a:rPr lang="ru-RU" sz="3600" dirty="0" smtClean="0"/>
              <a:t>сохраняет скорость постоянной</a:t>
            </a:r>
          </a:p>
          <a:p>
            <a:r>
              <a:rPr lang="ru-RU" sz="4400" dirty="0" smtClean="0"/>
              <a:t>0,1 кг</a:t>
            </a:r>
          </a:p>
          <a:p>
            <a:r>
              <a:rPr lang="ru-RU" sz="4400" dirty="0" smtClean="0"/>
              <a:t>0,4 Н</a:t>
            </a:r>
            <a:endParaRPr lang="ru-RU" sz="4400" dirty="0" smtClean="0"/>
          </a:p>
          <a:p>
            <a:endParaRPr lang="ru-RU" sz="36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самостоятельной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Вариант </a:t>
            </a:r>
            <a:r>
              <a:rPr lang="ru-RU" sz="3600" dirty="0" smtClean="0"/>
              <a:t>2</a:t>
            </a:r>
          </a:p>
          <a:p>
            <a:r>
              <a:rPr lang="ru-RU" sz="3600" dirty="0" smtClean="0"/>
              <a:t>если на тело действует сила, то оно </a:t>
            </a:r>
            <a:r>
              <a:rPr lang="ru-RU" sz="3600" dirty="0" smtClean="0"/>
              <a:t>приобретает ускорение</a:t>
            </a:r>
          </a:p>
          <a:p>
            <a:r>
              <a:rPr lang="ru-RU" sz="4400" dirty="0" smtClean="0"/>
              <a:t>0,6 м/с²</a:t>
            </a:r>
          </a:p>
          <a:p>
            <a:r>
              <a:rPr lang="ru-RU" sz="4400" dirty="0" smtClean="0"/>
              <a:t>1000 Н</a:t>
            </a:r>
            <a:endParaRPr lang="ru-RU" sz="4400" dirty="0"/>
          </a:p>
        </p:txBody>
      </p:sp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Повторить §10 -12</a:t>
            </a:r>
          </a:p>
          <a:p>
            <a:r>
              <a:rPr lang="ru-RU" sz="3600" dirty="0" smtClean="0"/>
              <a:t>Упр. 11,12</a:t>
            </a:r>
            <a:endParaRPr lang="ru-RU" sz="36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168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Урок-обобщение в 9-м классе:  "Применение законов Ньютона к решению задач " </vt:lpstr>
      <vt:lpstr>Задачи урока</vt:lpstr>
      <vt:lpstr>Этапы урока:</vt:lpstr>
      <vt:lpstr>Фронтальный опрос по определениям и решение качественных задач </vt:lpstr>
      <vt:lpstr>Ответы для теста 1</vt:lpstr>
      <vt:lpstr>Ответы для теста 2</vt:lpstr>
      <vt:lpstr>Проверка самостоятельной работы</vt:lpstr>
      <vt:lpstr>Проверка самостоятельной работы</vt:lpstr>
      <vt:lpstr>Домашнее задание:</vt:lpstr>
    </vt:vector>
  </TitlesOfParts>
  <Company>007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Урок-обобщение в 9-м классе:  "Применение законов Ньютона к решению задач " </dc:title>
  <dc:creator>007</dc:creator>
  <cp:lastModifiedBy>007</cp:lastModifiedBy>
  <cp:revision>7</cp:revision>
  <dcterms:created xsi:type="dcterms:W3CDTF">2009-11-10T17:34:30Z</dcterms:created>
  <dcterms:modified xsi:type="dcterms:W3CDTF">2009-11-12T13:53:20Z</dcterms:modified>
</cp:coreProperties>
</file>