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071546"/>
            <a:ext cx="8429684" cy="972505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Понятие информации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57766" y="3786190"/>
            <a:ext cx="4243390" cy="1199704"/>
          </a:xfrm>
        </p:spPr>
        <p:txBody>
          <a:bodyPr/>
          <a:lstStyle/>
          <a:p>
            <a:r>
              <a:rPr lang="ru-RU" dirty="0" smtClean="0"/>
              <a:t>Информатика 10 класс</a:t>
            </a:r>
          </a:p>
          <a:p>
            <a:r>
              <a:rPr lang="ru-RU" dirty="0" smtClean="0"/>
              <a:t>Учитель Соболева Г.В.</a:t>
            </a:r>
            <a:endParaRPr lang="ru-RU" dirty="0"/>
          </a:p>
        </p:txBody>
      </p:sp>
      <p:pic>
        <p:nvPicPr>
          <p:cNvPr id="4" name="Рисунок 3" descr="RRR_IVT_2011_S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143115"/>
            <a:ext cx="3500462" cy="26253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285720" y="285728"/>
            <a:ext cx="8643998" cy="1143008"/>
          </a:xfrm>
          <a:prstGeom prst="snip1Rect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Что такое информация?</a:t>
            </a:r>
            <a:endParaRPr lang="ru-RU" sz="44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21381113">
            <a:off x="8396501" y="264580"/>
            <a:ext cx="499052" cy="562596"/>
          </a:xfrm>
          <a:prstGeom prst="triangle">
            <a:avLst>
              <a:gd name="adj" fmla="val 0"/>
            </a:avLst>
          </a:prstGeom>
          <a:solidFill>
            <a:schemeClr val="tx1">
              <a:lumMod val="95000"/>
              <a:lumOff val="5000"/>
            </a:schemeClr>
          </a:solidFill>
          <a:ln cmpd="thinThick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5720" y="1942919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Информация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(от </a:t>
            </a:r>
            <a:r>
              <a:rPr lang="ru-RU" sz="2400" dirty="0" smtClean="0">
                <a:latin typeface="Arial" pitchFamily="34" charset="0"/>
                <a:cs typeface="Arial" pitchFamily="34" charset="0"/>
                <a:hlinkClick r:id="rId2" action="ppaction://hlinkfile" tooltip="Латинский язык"/>
              </a:rPr>
              <a:t>лат.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informatio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разъяснение, изложение, осведомленность) — сведения о чем-либо независимо от формы их представления.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3643314"/>
            <a:ext cx="5072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— сведения об окружающем мире и протекающих в нем процессах, воспринимаемые человеком или специальным устройством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ompu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02567" y="3500438"/>
            <a:ext cx="3655713" cy="2272158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571472" y="3355974"/>
            <a:ext cx="828680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00298" y="6000768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Arial Narrow" pitchFamily="34" charset="0"/>
              </a:rPr>
              <a:t>Материал из </a:t>
            </a:r>
            <a:r>
              <a:rPr lang="ru-RU" sz="2400" i="1" dirty="0" err="1" smtClean="0">
                <a:latin typeface="Arial Narrow" pitchFamily="34" charset="0"/>
              </a:rPr>
              <a:t>Википедии</a:t>
            </a:r>
            <a:r>
              <a:rPr lang="ru-RU" sz="2400" i="1" dirty="0" smtClean="0">
                <a:latin typeface="Arial Narrow" pitchFamily="34" charset="0"/>
              </a:rPr>
              <a:t> — свободной энциклопедии</a:t>
            </a:r>
            <a:endParaRPr lang="ru-RU" sz="2400" i="1" dirty="0">
              <a:latin typeface="Arial Narrow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71472" y="5857892"/>
            <a:ext cx="828680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285720" y="285728"/>
            <a:ext cx="8643998" cy="1143008"/>
          </a:xfrm>
          <a:prstGeom prst="snip1Rect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rmAutofit/>
          </a:bodyPr>
          <a:lstStyle/>
          <a:p>
            <a:pPr algn="ctr">
              <a:lnSpc>
                <a:spcPts val="4000"/>
              </a:lnSpc>
            </a:pPr>
            <a:r>
              <a:rPr lang="ru-RU" sz="4400" dirty="0" smtClean="0"/>
              <a:t>Понятие информации в частных науках</a:t>
            </a:r>
            <a:endParaRPr lang="ru-RU" sz="44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21381113">
            <a:off x="8396501" y="264580"/>
            <a:ext cx="499052" cy="562596"/>
          </a:xfrm>
          <a:prstGeom prst="triangle">
            <a:avLst>
              <a:gd name="adj" fmla="val 0"/>
            </a:avLst>
          </a:prstGeom>
          <a:solidFill>
            <a:schemeClr val="tx1">
              <a:lumMod val="95000"/>
              <a:lumOff val="5000"/>
            </a:schemeClr>
          </a:solidFill>
          <a:ln cmpd="thinThick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5720" y="1857364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Теория информации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(результат развития теории связи)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 (К. Шеннон)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4500570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Информация – содержание, заложенное в знаковые (сигнальные) последовательности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357686" y="3500438"/>
            <a:ext cx="428628" cy="1000132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285720" y="285728"/>
            <a:ext cx="8643998" cy="1143008"/>
          </a:xfrm>
          <a:prstGeom prst="snip1Rect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rmAutofit/>
          </a:bodyPr>
          <a:lstStyle/>
          <a:p>
            <a:pPr algn="ctr">
              <a:lnSpc>
                <a:spcPts val="4000"/>
              </a:lnSpc>
            </a:pPr>
            <a:r>
              <a:rPr lang="ru-RU" sz="4400" dirty="0" smtClean="0"/>
              <a:t>Понятие информации в частных науках</a:t>
            </a:r>
            <a:endParaRPr lang="ru-RU" sz="44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21381113">
            <a:off x="8396501" y="264580"/>
            <a:ext cx="499052" cy="562596"/>
          </a:xfrm>
          <a:prstGeom prst="triangle">
            <a:avLst>
              <a:gd name="adj" fmla="val 0"/>
            </a:avLst>
          </a:prstGeom>
          <a:solidFill>
            <a:schemeClr val="tx1">
              <a:lumMod val="95000"/>
              <a:lumOff val="5000"/>
            </a:schemeClr>
          </a:solidFill>
          <a:ln cmpd="thinThick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5720" y="1857364"/>
            <a:ext cx="86439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Кибернетика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(исследует информационные процессы в системах управления)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 (Н. Винер)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4786322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Информация – содержание сигналов, передаваемых по каналам связи в системах управления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357686" y="3929066"/>
            <a:ext cx="428628" cy="714380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285720" y="285728"/>
            <a:ext cx="8643998" cy="1143008"/>
          </a:xfrm>
          <a:prstGeom prst="snip1Rect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rmAutofit/>
          </a:bodyPr>
          <a:lstStyle/>
          <a:p>
            <a:pPr algn="ctr">
              <a:lnSpc>
                <a:spcPts val="4000"/>
              </a:lnSpc>
            </a:pPr>
            <a:r>
              <a:rPr lang="ru-RU" sz="4400" dirty="0" smtClean="0"/>
              <a:t>Понятие информации в частных науках</a:t>
            </a:r>
            <a:endParaRPr lang="ru-RU" sz="44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21381113">
            <a:off x="8396501" y="264580"/>
            <a:ext cx="499052" cy="562596"/>
          </a:xfrm>
          <a:prstGeom prst="triangle">
            <a:avLst>
              <a:gd name="adj" fmla="val 0"/>
            </a:avLst>
          </a:prstGeom>
          <a:solidFill>
            <a:schemeClr val="tx1">
              <a:lumMod val="95000"/>
              <a:lumOff val="5000"/>
            </a:schemeClr>
          </a:solidFill>
          <a:ln cmpd="thinThick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5720" y="1857364"/>
            <a:ext cx="86439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Генетика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(изучает механизмы наследственности,  пользуется понятием «наследственная информация»)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20" y="4830087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Информация – содержание генетического кода – структуры молекул ДНК, входящих в состав клетки животного и человека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357686" y="3929066"/>
            <a:ext cx="428628" cy="857256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285720" y="285728"/>
            <a:ext cx="8643998" cy="1143008"/>
          </a:xfrm>
          <a:prstGeom prst="snip1Rect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rmAutofit/>
          </a:bodyPr>
          <a:lstStyle/>
          <a:p>
            <a:pPr algn="ctr">
              <a:lnSpc>
                <a:spcPts val="4000"/>
              </a:lnSpc>
            </a:pPr>
            <a:r>
              <a:rPr lang="ru-RU" sz="4400" dirty="0" smtClean="0"/>
              <a:t>Понятие информации в частных науках</a:t>
            </a:r>
            <a:endParaRPr lang="ru-RU" sz="44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21381113">
            <a:off x="8396501" y="264580"/>
            <a:ext cx="499052" cy="562596"/>
          </a:xfrm>
          <a:prstGeom prst="triangle">
            <a:avLst>
              <a:gd name="adj" fmla="val 0"/>
            </a:avLst>
          </a:prstGeom>
          <a:solidFill>
            <a:schemeClr val="tx1">
              <a:lumMod val="95000"/>
              <a:lumOff val="5000"/>
            </a:schemeClr>
          </a:solidFill>
          <a:ln cmpd="thinThick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5720" y="1857364"/>
            <a:ext cx="86439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Нейрофизиология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(изучает информационные процессы в механизмах нервной деятельности животного и человека)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20" y="4830087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Информация – содержание сигналов электрохимической природы, передающихся по нервным волокнам организма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357686" y="3929066"/>
            <a:ext cx="428628" cy="857256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285720" y="285728"/>
            <a:ext cx="8643998" cy="1143008"/>
          </a:xfrm>
          <a:prstGeom prst="snip1Rect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rmAutofit/>
          </a:bodyPr>
          <a:lstStyle/>
          <a:p>
            <a:pPr algn="ctr">
              <a:lnSpc>
                <a:spcPts val="4000"/>
              </a:lnSpc>
            </a:pPr>
            <a:r>
              <a:rPr lang="ru-RU" sz="4400" dirty="0" smtClean="0"/>
              <a:t>Философские концепции информации</a:t>
            </a:r>
            <a:endParaRPr lang="ru-RU" sz="44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21381113">
            <a:off x="8396501" y="264580"/>
            <a:ext cx="499052" cy="562596"/>
          </a:xfrm>
          <a:prstGeom prst="triangle">
            <a:avLst>
              <a:gd name="adj" fmla="val 0"/>
            </a:avLst>
          </a:prstGeom>
          <a:solidFill>
            <a:schemeClr val="tx1">
              <a:lumMod val="95000"/>
              <a:lumOff val="5000"/>
            </a:schemeClr>
          </a:solidFill>
          <a:ln cmpd="thinThick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1571604" y="2071678"/>
            <a:ext cx="1500198" cy="35719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429256" y="1428736"/>
            <a:ext cx="1285884" cy="71438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4282" y="3014489"/>
            <a:ext cx="414340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Атрибутивная концепция: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информация – всеобщее свойство (атрибут) материи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3438" y="2214554"/>
            <a:ext cx="4286280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Функциональная концепция: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информация и информационные процессы присущи только живой природе, являются её функцией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>
            <a:stCxn id="2" idx="2"/>
          </p:cNvCxnSpPr>
          <p:nvPr/>
        </p:nvCxnSpPr>
        <p:spPr>
          <a:xfrm rot="5400000">
            <a:off x="2786050" y="3071810"/>
            <a:ext cx="3357586" cy="21431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14480" y="4929198"/>
            <a:ext cx="71438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Антропоцентрическая концепция: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информация и информационные процессы присущи только человеку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4645" y="33401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Вопросы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8" y="1214422"/>
            <a:ext cx="9001156" cy="4634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существуют основные философские концепции?</a:t>
            </a:r>
          </a:p>
          <a:p>
            <a:pPr marL="342900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Какая, с вашей точки зрения, концепция является наиболее верной?</a:t>
            </a:r>
          </a:p>
          <a:p>
            <a:pPr marL="342900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Благодаря развитию каких наук понятие информации стало широко употребляемым?</a:t>
            </a:r>
          </a:p>
          <a:p>
            <a:pPr marL="342900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каких биологических науках активно используется понятие информации?</a:t>
            </a:r>
          </a:p>
          <a:p>
            <a:pPr marL="342900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такое наследственная информация?</a:t>
            </a:r>
          </a:p>
          <a:p>
            <a:pPr marL="342900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какой философской концепции, на ваш взгляд, ближе употребление понятия информации в генетике?</a:t>
            </a:r>
          </a:p>
          <a:p>
            <a:pPr marL="342900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под информацией понимать только то, что распространяется через книги, рукописи, произведения искусства, средства массовой информации, то к какой философской концепции её можно будет отнести?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</TotalTime>
  <Words>296</Words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Понятие информации</vt:lpstr>
      <vt:lpstr>Что такое информация?</vt:lpstr>
      <vt:lpstr>Понятие информации в частных науках</vt:lpstr>
      <vt:lpstr>Понятие информации в частных науках</vt:lpstr>
      <vt:lpstr>Понятие информации в частных науках</vt:lpstr>
      <vt:lpstr>Понятие информации в частных науках</vt:lpstr>
      <vt:lpstr>Философские концепции информации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информации</dc:title>
  <cp:lastModifiedBy>Галина</cp:lastModifiedBy>
  <cp:revision>12</cp:revision>
  <dcterms:modified xsi:type="dcterms:W3CDTF">2011-09-07T20:19:44Z</dcterms:modified>
</cp:coreProperties>
</file>