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2" autoAdjust="0"/>
    <p:restoredTop sz="94660"/>
  </p:normalViewPr>
  <p:slideViewPr>
    <p:cSldViewPr>
      <p:cViewPr varScale="1">
        <p:scale>
          <a:sx n="68" d="100"/>
          <a:sy n="68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52F9-8642-4746-9F35-F16335CA484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89DF-8DE8-4F5F-9179-24C74D117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52F9-8642-4746-9F35-F16335CA484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89DF-8DE8-4F5F-9179-24C74D117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52F9-8642-4746-9F35-F16335CA484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89DF-8DE8-4F5F-9179-24C74D117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52F9-8642-4746-9F35-F16335CA484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89DF-8DE8-4F5F-9179-24C74D117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52F9-8642-4746-9F35-F16335CA484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89DF-8DE8-4F5F-9179-24C74D117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52F9-8642-4746-9F35-F16335CA484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89DF-8DE8-4F5F-9179-24C74D117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52F9-8642-4746-9F35-F16335CA484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89DF-8DE8-4F5F-9179-24C74D117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52F9-8642-4746-9F35-F16335CA484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89DF-8DE8-4F5F-9179-24C74D117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52F9-8642-4746-9F35-F16335CA484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89DF-8DE8-4F5F-9179-24C74D117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52F9-8642-4746-9F35-F16335CA484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89DF-8DE8-4F5F-9179-24C74D117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52F9-8642-4746-9F35-F16335CA484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89DF-8DE8-4F5F-9179-24C74D117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52F9-8642-4746-9F35-F16335CA484F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89DF-8DE8-4F5F-9179-24C74D117E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11.jpg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785794"/>
            <a:ext cx="75724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Метеоусловия  </a:t>
            </a:r>
          </a:p>
          <a:p>
            <a:pPr algn="ctr"/>
            <a:r>
              <a:rPr lang="ru-RU" sz="4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уроки  </a:t>
            </a:r>
            <a:r>
              <a:rPr lang="ru-RU" sz="4800" b="1" spc="-15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лыжной подготовки</a:t>
            </a:r>
            <a:endParaRPr lang="ru-RU" sz="4800" b="1" spc="-15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4437112"/>
            <a:ext cx="48611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Колосов Виталий Львович,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физкультуры ГБОУ СОШ № 456</a:t>
            </a: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города  Санкт – Петербурга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nimaatjes-apres-ski-2164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3140968"/>
            <a:ext cx="3743670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1.jpg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0" y="-18288"/>
            <a:ext cx="9144000" cy="6876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124744"/>
            <a:ext cx="85324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зависимости от погодных условий используется разная смазка и разные способы ее нанесения. 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Смазки бывают двух основных видов: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смазки скольжения и смазки держания. 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классического хода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носовая и пяточная часть лыжи смазываются смазками скольжения, обычно парафинами. А центральная часть лыжи (колодка) смазывается держащей мазью, чтобы не было отдачи.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Лыжи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конькового хода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смазываются по всей длине смазками скольжения.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214290"/>
            <a:ext cx="34726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Смазка лыж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162869_img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4470400"/>
            <a:ext cx="2540000" cy="238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1.jpg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18864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Метеоусловия и физическая нагрузка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2492896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хорошем скольжении и большой скорости хода интенсивность нагрузки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ЧСС) может  оказаться невысокой.  В этом случае учитель должен оперативно внести изменения в программу урока: увеличить общую длину трассы и уровень нагрузки.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5" name="Рисунок 4" descr="primer2.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2935" y="2420888"/>
            <a:ext cx="462106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11.jpg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0" y="0"/>
            <a:ext cx="9324528" cy="701204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000" y="2132856"/>
            <a:ext cx="9001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 важна корректировка нагрузки учащихся в непривычно трудных условиях: при глубоком свежем снеге, встречном или боковом ветре, неудачной смазке лыж.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задания при подобных условиях вызывают у учеников резкое увеличение частоты пульса (выше планируемой), то необходимо облегчить преодоление трассы – снизить темп, увеличить паузы между отрезками интенсивного передвижения.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Корректировать нагрузку на уроке можно и выбором разных по рельефу трасс.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32656"/>
            <a:ext cx="58021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Метеоусловия и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физическая нагрузка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1.jpg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865742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Каждый урок на лыжне должен приносить учащимся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удовлетворение от сознания преодоления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физических или иных трудностей.</a:t>
            </a:r>
          </a:p>
          <a:p>
            <a:pPr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 учителя - своевременное регулирование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нагрузки и выбор необходимых средств.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1211533970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996952"/>
            <a:ext cx="446449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1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204864"/>
            <a:ext cx="91518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11.jpg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6050" y="500042"/>
            <a:ext cx="40547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Метеоусловия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492896"/>
            <a:ext cx="5040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Температура воздуха и снега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Влажность</a:t>
            </a:r>
          </a:p>
          <a:p>
            <a:pPr marL="342900" indent="-342900">
              <a:buAutoNum type="arabicPeriod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Структура лыжни</a:t>
            </a:r>
          </a:p>
          <a:p>
            <a:pPr marL="342900" indent="-3429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жесткая, мягкая, ледяная,  глубокая)</a:t>
            </a:r>
          </a:p>
          <a:p>
            <a:pPr marL="342900" indent="-3429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Осадки</a:t>
            </a:r>
          </a:p>
          <a:p>
            <a:pPr marL="342900" indent="-34290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Ветер</a:t>
            </a:r>
          </a:p>
          <a:p>
            <a:pPr marL="342900" indent="-342900"/>
            <a:endParaRPr lang="ru-RU" dirty="0"/>
          </a:p>
        </p:txBody>
      </p:sp>
      <p:pic>
        <p:nvPicPr>
          <p:cNvPr id="6" name="Рисунок 5" descr="lyzh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1629" y="2132856"/>
            <a:ext cx="4522371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1.jpg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0100" y="357166"/>
            <a:ext cx="7305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Погода и скольжение лыж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484784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Умеренно морозная погода, старая плотная лыжня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хорошее скольжение и высокая скорость</a:t>
            </a:r>
          </a:p>
          <a:p>
            <a:pPr>
              <a:buFont typeface="Wingdings" pitchFamily="2" charset="2"/>
              <a:buChar char="ü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Свежий снег , мягкая лыжня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лыжи как бы проваливаются,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плохая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опора для палок</a:t>
            </a:r>
          </a:p>
          <a:p>
            <a:pPr>
              <a:buFont typeface="Wingdings" pitchFamily="2" charset="2"/>
              <a:buChar char="ü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Морозная погода (-18 - 20 С</a:t>
            </a:r>
            <a:r>
              <a:rPr lang="ru-RU" sz="2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скольжение «тупое», лыжи идут плохо</a:t>
            </a:r>
          </a:p>
          <a:p>
            <a:pPr>
              <a:buFont typeface="Wingdings" pitchFamily="2" charset="2"/>
              <a:buChar char="ü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Гололед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лыжи легко скользят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поддерживают высокую скорость           передвижения без видимых усилий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1.jpg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0" y="-208195"/>
            <a:ext cx="9396536" cy="7066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643050"/>
            <a:ext cx="83918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Следовательно, интенсивность нагрузки занимающихся будет зависеть не только от характера включенных в урок упражнений, но и  от метеорологических условий.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85728"/>
            <a:ext cx="73055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Погода и скольжение лыж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7ffb08695c0a5088bce33ec27c75bf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708920"/>
            <a:ext cx="5760640" cy="390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1.jpg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pic>
        <p:nvPicPr>
          <p:cNvPr id="3" name="Рисунок 2" descr="ЧСС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50" t="-1799" r="17713" b="1001"/>
          <a:stretch>
            <a:fillRect/>
          </a:stretch>
        </p:blipFill>
        <p:spPr>
          <a:xfrm>
            <a:off x="5868144" y="3645023"/>
            <a:ext cx="3096344" cy="28952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260648"/>
            <a:ext cx="73075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Частота сердечных 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сокращений (ЧСС)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76872"/>
            <a:ext cx="828092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Большое внимание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уроках по лыжной подготовке уделяется  ЧСС.</a:t>
            </a:r>
          </a:p>
          <a:p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Выделяют 4 зоны интенсивности ЧСС: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4143380"/>
            <a:ext cx="60486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 зона – 120 – 140 уд/мин.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 зона -  140 – 160 уд/мин.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 зона – 160 – 180 уд/мин.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 зона – 180 уд/мин и выше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1.jpg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285728"/>
            <a:ext cx="70323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Метеоусловия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техника  лыжных ходов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rcRect l="13277" t="14001" r="20875"/>
          <a:stretch>
            <a:fillRect/>
          </a:stretch>
        </p:blipFill>
        <p:spPr>
          <a:xfrm>
            <a:off x="142844" y="2500306"/>
            <a:ext cx="3744416" cy="326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2643182"/>
            <a:ext cx="53640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Плохое скольжение уменьшает длину проката, заставляя лыжников частить.</a:t>
            </a:r>
          </a:p>
          <a:p>
            <a:pPr>
              <a:buFont typeface="Wingdings" pitchFamily="2" charset="2"/>
              <a:buChar char="ü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гололед – трудно удержать равновесие, полностью заканчивать скольжение ногой.</a:t>
            </a:r>
          </a:p>
          <a:p>
            <a:pPr>
              <a:buFont typeface="Wingdings" pitchFamily="2" charset="2"/>
              <a:buChar char="ü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Свежий снег  - затрудняет отталкивание палками.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1.jpg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Метеоусловия и техника  лыжных ходов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214686"/>
            <a:ext cx="50760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оптимальных метеорологических условиях в урок включают разучивание новых ходов или упражнения для исправления ошибок в ходах.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acf4bf4c5c7aa3f9.jpg"/>
          <p:cNvPicPr>
            <a:picLocks noChangeAspect="1"/>
          </p:cNvPicPr>
          <p:nvPr/>
        </p:nvPicPr>
        <p:blipFill>
          <a:blip r:embed="rId3" cstate="print"/>
          <a:srcRect l="8261" t="-2174" r="4783"/>
          <a:stretch>
            <a:fillRect/>
          </a:stretch>
        </p:blipFill>
        <p:spPr>
          <a:xfrm>
            <a:off x="5220072" y="2348880"/>
            <a:ext cx="360040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1.jpg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0" y="-9144"/>
            <a:ext cx="9144000" cy="6876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Метеоусловия и экипировка лыжника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060848"/>
            <a:ext cx="43599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сильный мороз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все необходимые пояснения  к уроку учитель проводит в помещении.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Внимательно контролируется одежда и обувь учащихся: закрыты ли шапкой уши, есть ли варежки. Проверяется инвентарь. 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выходе на снег учащиеся сразу приступают к выполнению задания, полученного  в помещении. </a:t>
            </a: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8307" y="2060848"/>
            <a:ext cx="443569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11.jpg"/>
          <p:cNvPicPr>
            <a:picLocks noChangeAspect="1"/>
          </p:cNvPicPr>
          <p:nvPr/>
        </p:nvPicPr>
        <p:blipFill>
          <a:blip r:embed="rId2" cstate="print">
            <a:lum bright="20000" contrast="-10000"/>
          </a:blip>
          <a:stretch>
            <a:fillRect/>
          </a:stretch>
        </p:blipFill>
        <p:spPr>
          <a:xfrm>
            <a:off x="0" y="0"/>
            <a:ext cx="9324528" cy="70120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79710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Метеоусловия и экипировка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лыжника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2564905"/>
            <a:ext cx="4788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оттепель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одежда  занимающихся не должна быть слишком теплой.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Слишком утепленная куртка, будет перегревать школьника и сковывать его движения, мешая правильному выполнению упражнений.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060848"/>
            <a:ext cx="3240360" cy="410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540</Words>
  <Application>Microsoft Office PowerPoint</Application>
  <PresentationFormat>Экран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37</cp:revision>
  <dcterms:created xsi:type="dcterms:W3CDTF">2013-04-21T06:10:44Z</dcterms:created>
  <dcterms:modified xsi:type="dcterms:W3CDTF">2013-04-22T17:00:22Z</dcterms:modified>
</cp:coreProperties>
</file>