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59" r:id="rId4"/>
    <p:sldId id="262" r:id="rId5"/>
    <p:sldId id="263" r:id="rId6"/>
    <p:sldId id="261" r:id="rId7"/>
    <p:sldId id="264" r:id="rId8"/>
    <p:sldId id="266" r:id="rId9"/>
    <p:sldId id="267" r:id="rId10"/>
    <p:sldId id="268" r:id="rId11"/>
    <p:sldId id="257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3" autoAdjust="0"/>
    <p:restoredTop sz="94702" autoAdjust="0"/>
  </p:normalViewPr>
  <p:slideViewPr>
    <p:cSldViewPr>
      <p:cViewPr>
        <p:scale>
          <a:sx n="55" d="100"/>
          <a:sy n="55" d="100"/>
        </p:scale>
        <p:origin x="-72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5B5A21-BF26-4CC0-BF16-1CB61584B43D}" type="doc">
      <dgm:prSet loTypeId="urn:microsoft.com/office/officeart/2005/8/layout/vList3#1" loCatId="list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908E6C54-3595-4096-85C1-311C0D6EBD91}">
      <dgm:prSet phldrT="[Текст]"/>
      <dgm:spPr/>
      <dgm:t>
        <a:bodyPr/>
        <a:lstStyle/>
        <a:p>
          <a:endParaRPr lang="ru-RU" sz="1400" dirty="0"/>
        </a:p>
      </dgm:t>
    </dgm:pt>
    <dgm:pt modelId="{664D77E4-860B-406D-BB1A-3CAA15DDA1B2}" type="parTrans" cxnId="{9D37108C-7523-43EC-90F6-30D9BA3DE4B5}">
      <dgm:prSet/>
      <dgm:spPr/>
      <dgm:t>
        <a:bodyPr/>
        <a:lstStyle/>
        <a:p>
          <a:endParaRPr lang="ru-RU"/>
        </a:p>
      </dgm:t>
    </dgm:pt>
    <dgm:pt modelId="{8499A617-93AA-4792-A862-3906A918C1FD}" type="sibTrans" cxnId="{9D37108C-7523-43EC-90F6-30D9BA3DE4B5}">
      <dgm:prSet/>
      <dgm:spPr/>
      <dgm:t>
        <a:bodyPr/>
        <a:lstStyle/>
        <a:p>
          <a:endParaRPr lang="ru-RU"/>
        </a:p>
      </dgm:t>
    </dgm:pt>
    <dgm:pt modelId="{A5C238EA-5EB7-40EE-B49A-4B1741099148}">
      <dgm:prSet phldrT="[Текст]" custT="1"/>
      <dgm:spPr/>
      <dgm:t>
        <a:bodyPr/>
        <a:lstStyle/>
        <a:p>
          <a:r>
            <a:rPr lang="ru-RU" sz="1400" b="1" dirty="0" smtClean="0"/>
            <a:t>На игровом поле выбираем объект с буквой и нажимаем на него..</a:t>
          </a:r>
          <a:endParaRPr lang="ru-RU" sz="1400" b="1" dirty="0"/>
        </a:p>
      </dgm:t>
    </dgm:pt>
    <dgm:pt modelId="{0F6B0E62-5639-42DC-AF89-AA7A228EE634}" type="parTrans" cxnId="{C4629ED8-4FED-4691-870E-8C73DDA523CA}">
      <dgm:prSet/>
      <dgm:spPr/>
      <dgm:t>
        <a:bodyPr/>
        <a:lstStyle/>
        <a:p>
          <a:endParaRPr lang="ru-RU"/>
        </a:p>
      </dgm:t>
    </dgm:pt>
    <dgm:pt modelId="{C20F6FF1-843E-4FFA-B072-A7737109198D}" type="sibTrans" cxnId="{C4629ED8-4FED-4691-870E-8C73DDA523CA}">
      <dgm:prSet/>
      <dgm:spPr/>
      <dgm:t>
        <a:bodyPr/>
        <a:lstStyle/>
        <a:p>
          <a:endParaRPr lang="ru-RU"/>
        </a:p>
      </dgm:t>
    </dgm:pt>
    <dgm:pt modelId="{F946E042-4882-4085-BC35-64BC30881BEE}">
      <dgm:prSet phldrT="[Текст]"/>
      <dgm:spPr/>
      <dgm:t>
        <a:bodyPr/>
        <a:lstStyle/>
        <a:p>
          <a:endParaRPr lang="ru-RU" sz="1400" dirty="0"/>
        </a:p>
      </dgm:t>
    </dgm:pt>
    <dgm:pt modelId="{F1863C25-62B4-4908-B9F3-3283B75B961D}" type="parTrans" cxnId="{06B39F85-7240-4EC7-8BC5-80B372F97EB9}">
      <dgm:prSet/>
      <dgm:spPr/>
      <dgm:t>
        <a:bodyPr/>
        <a:lstStyle/>
        <a:p>
          <a:endParaRPr lang="ru-RU"/>
        </a:p>
      </dgm:t>
    </dgm:pt>
    <dgm:pt modelId="{FCE0E98C-7733-4FDA-A4D7-061CD4AAE8AB}" type="sibTrans" cxnId="{06B39F85-7240-4EC7-8BC5-80B372F97EB9}">
      <dgm:prSet/>
      <dgm:spPr/>
      <dgm:t>
        <a:bodyPr/>
        <a:lstStyle/>
        <a:p>
          <a:endParaRPr lang="ru-RU"/>
        </a:p>
      </dgm:t>
    </dgm:pt>
    <dgm:pt modelId="{6378F3C6-08A4-43F9-A214-145A8F7E5289}">
      <dgm:prSet phldrT="[Текст]" custT="1"/>
      <dgm:spPr/>
      <dgm:t>
        <a:bodyPr/>
        <a:lstStyle/>
        <a:p>
          <a:r>
            <a:rPr lang="ru-RU" sz="1400" b="1" dirty="0" smtClean="0"/>
            <a:t>Открывается слайд с загадкой. </a:t>
          </a:r>
          <a:endParaRPr lang="ru-RU" sz="1400" b="1" dirty="0"/>
        </a:p>
      </dgm:t>
    </dgm:pt>
    <dgm:pt modelId="{EB51A1A6-4B9E-4B9D-8371-3E097EB85E7C}" type="parTrans" cxnId="{0A7C11C5-7A43-4C94-84D8-E11CA9B97FA7}">
      <dgm:prSet/>
      <dgm:spPr/>
      <dgm:t>
        <a:bodyPr/>
        <a:lstStyle/>
        <a:p>
          <a:endParaRPr lang="ru-RU"/>
        </a:p>
      </dgm:t>
    </dgm:pt>
    <dgm:pt modelId="{75F7DF0F-EB92-4929-9BAD-8183BD4CE7B6}" type="sibTrans" cxnId="{0A7C11C5-7A43-4C94-84D8-E11CA9B97FA7}">
      <dgm:prSet/>
      <dgm:spPr/>
      <dgm:t>
        <a:bodyPr/>
        <a:lstStyle/>
        <a:p>
          <a:endParaRPr lang="ru-RU"/>
        </a:p>
      </dgm:t>
    </dgm:pt>
    <dgm:pt modelId="{F8C9F407-83C9-45A4-9171-B9C1E49986B7}">
      <dgm:prSet phldrT="[Текст]"/>
      <dgm:spPr/>
      <dgm:t>
        <a:bodyPr/>
        <a:lstStyle/>
        <a:p>
          <a:endParaRPr lang="ru-RU" sz="1400" dirty="0"/>
        </a:p>
      </dgm:t>
    </dgm:pt>
    <dgm:pt modelId="{C99B2E28-C3EB-4957-8783-A6D578B09962}" type="parTrans" cxnId="{8DFD59B8-09E5-4282-A56F-904457B601F9}">
      <dgm:prSet/>
      <dgm:spPr/>
      <dgm:t>
        <a:bodyPr/>
        <a:lstStyle/>
        <a:p>
          <a:endParaRPr lang="ru-RU"/>
        </a:p>
      </dgm:t>
    </dgm:pt>
    <dgm:pt modelId="{CBDF2710-AD22-46DF-8455-8D2D1C60CB63}" type="sibTrans" cxnId="{8DFD59B8-09E5-4282-A56F-904457B601F9}">
      <dgm:prSet/>
      <dgm:spPr/>
      <dgm:t>
        <a:bodyPr/>
        <a:lstStyle/>
        <a:p>
          <a:endParaRPr lang="ru-RU"/>
        </a:p>
      </dgm:t>
    </dgm:pt>
    <dgm:pt modelId="{4CE63DFA-6E87-48EC-B8D0-D18AE2C0467F}">
      <dgm:prSet phldrT="[Текст]" custT="1"/>
      <dgm:spPr/>
      <dgm:t>
        <a:bodyPr/>
        <a:lstStyle/>
        <a:p>
          <a:r>
            <a:rPr lang="ru-RU" sz="1400" b="1" dirty="0" smtClean="0"/>
            <a:t>Возвращаемся на главный слайд, где видим, что объект попадает в копилку.</a:t>
          </a:r>
          <a:endParaRPr lang="ru-RU" sz="1400" b="1" dirty="0"/>
        </a:p>
      </dgm:t>
    </dgm:pt>
    <dgm:pt modelId="{E34F36C1-B915-4244-80D4-987B0D9F67EE}" type="parTrans" cxnId="{EDB11D16-4F35-4E6C-87EA-F54EB12147DA}">
      <dgm:prSet/>
      <dgm:spPr/>
      <dgm:t>
        <a:bodyPr/>
        <a:lstStyle/>
        <a:p>
          <a:endParaRPr lang="ru-RU"/>
        </a:p>
      </dgm:t>
    </dgm:pt>
    <dgm:pt modelId="{0002DA87-7A2B-4731-A419-1B4C9BDF2BB0}" type="sibTrans" cxnId="{EDB11D16-4F35-4E6C-87EA-F54EB12147DA}">
      <dgm:prSet/>
      <dgm:spPr/>
      <dgm:t>
        <a:bodyPr/>
        <a:lstStyle/>
        <a:p>
          <a:endParaRPr lang="ru-RU"/>
        </a:p>
      </dgm:t>
    </dgm:pt>
    <dgm:pt modelId="{70E548EF-B60C-425A-824A-45A4915B4465}">
      <dgm:prSet phldrT="[Текст]"/>
      <dgm:spPr/>
      <dgm:t>
        <a:bodyPr/>
        <a:lstStyle/>
        <a:p>
          <a:r>
            <a:rPr lang="ru-RU" b="1" dirty="0" smtClean="0"/>
            <a:t>Снова выбираем объект с буквой и т.д.</a:t>
          </a:r>
          <a:endParaRPr lang="ru-RU" b="1" dirty="0"/>
        </a:p>
      </dgm:t>
    </dgm:pt>
    <dgm:pt modelId="{B09E68AC-EB34-410A-AE65-460E6BE3B9C6}" type="parTrans" cxnId="{B33C791D-2F03-4D73-AA09-F261C754CB50}">
      <dgm:prSet/>
      <dgm:spPr/>
      <dgm:t>
        <a:bodyPr/>
        <a:lstStyle/>
        <a:p>
          <a:endParaRPr lang="ru-RU"/>
        </a:p>
      </dgm:t>
    </dgm:pt>
    <dgm:pt modelId="{8CF1E09D-6CE7-4C90-B5B6-0CE3F5ECB4FD}" type="sibTrans" cxnId="{B33C791D-2F03-4D73-AA09-F261C754CB50}">
      <dgm:prSet/>
      <dgm:spPr/>
      <dgm:t>
        <a:bodyPr/>
        <a:lstStyle/>
        <a:p>
          <a:endParaRPr lang="ru-RU"/>
        </a:p>
      </dgm:t>
    </dgm:pt>
    <dgm:pt modelId="{C1C65C4C-E108-4526-AF3E-70F4FA8CE562}">
      <dgm:prSet phldrT="[Текст]" custT="1"/>
      <dgm:spPr/>
      <dgm:t>
        <a:bodyPr/>
        <a:lstStyle/>
        <a:p>
          <a:r>
            <a:rPr lang="ru-RU" sz="1400" b="1" dirty="0" smtClean="0"/>
            <a:t>Нажимаем на поле с вопросом, открывается  правильный ответ</a:t>
          </a:r>
          <a:r>
            <a:rPr lang="ru-RU" sz="1100" b="1" dirty="0" smtClean="0"/>
            <a:t>.</a:t>
          </a:r>
          <a:endParaRPr lang="ru-RU" sz="1100" b="1" dirty="0"/>
        </a:p>
      </dgm:t>
    </dgm:pt>
    <dgm:pt modelId="{0FF9826A-CF93-4B3C-B65A-5ECAAD1E892B}" type="parTrans" cxnId="{0841A04F-08D2-4939-A577-7BA738D4ACAF}">
      <dgm:prSet/>
      <dgm:spPr/>
      <dgm:t>
        <a:bodyPr/>
        <a:lstStyle/>
        <a:p>
          <a:endParaRPr lang="ru-RU"/>
        </a:p>
      </dgm:t>
    </dgm:pt>
    <dgm:pt modelId="{EB6C5CDB-762F-4BD6-A67C-6A785B8F7A51}" type="sibTrans" cxnId="{0841A04F-08D2-4939-A577-7BA738D4ACAF}">
      <dgm:prSet/>
      <dgm:spPr/>
      <dgm:t>
        <a:bodyPr/>
        <a:lstStyle/>
        <a:p>
          <a:endParaRPr lang="ru-RU"/>
        </a:p>
      </dgm:t>
    </dgm:pt>
    <dgm:pt modelId="{66E43FC0-5D34-4EB8-829B-07C15DD6B65F}">
      <dgm:prSet phldrT="[Текст]"/>
      <dgm:spPr/>
      <dgm:t>
        <a:bodyPr/>
        <a:lstStyle/>
        <a:p>
          <a:endParaRPr lang="ru-RU" sz="1400" dirty="0"/>
        </a:p>
      </dgm:t>
    </dgm:pt>
    <dgm:pt modelId="{93A1862B-2486-4A9E-8DD0-CDC7FBB98118}" type="parTrans" cxnId="{5E54B54F-8E0B-4A59-8990-2D5A2CF23773}">
      <dgm:prSet/>
      <dgm:spPr/>
      <dgm:t>
        <a:bodyPr/>
        <a:lstStyle/>
        <a:p>
          <a:endParaRPr lang="ru-RU"/>
        </a:p>
      </dgm:t>
    </dgm:pt>
    <dgm:pt modelId="{B022DEF7-7611-4DB2-8DC6-D4A7A599CD48}" type="sibTrans" cxnId="{5E54B54F-8E0B-4A59-8990-2D5A2CF23773}">
      <dgm:prSet/>
      <dgm:spPr/>
      <dgm:t>
        <a:bodyPr/>
        <a:lstStyle/>
        <a:p>
          <a:endParaRPr lang="ru-RU"/>
        </a:p>
      </dgm:t>
    </dgm:pt>
    <dgm:pt modelId="{5BFC16D0-DDA5-48B1-9562-C801F6B6F523}">
      <dgm:prSet phldrT="[Текст]"/>
      <dgm:spPr/>
      <dgm:t>
        <a:bodyPr/>
        <a:lstStyle/>
        <a:p>
          <a:endParaRPr lang="ru-RU" dirty="0"/>
        </a:p>
      </dgm:t>
    </dgm:pt>
    <dgm:pt modelId="{D56AD9CF-61E3-4782-9A46-8F4AFF09ADEB}" type="parTrans" cxnId="{CEADC7ED-C6FA-46E3-8D93-4B4775DF3AEB}">
      <dgm:prSet/>
      <dgm:spPr/>
      <dgm:t>
        <a:bodyPr/>
        <a:lstStyle/>
        <a:p>
          <a:endParaRPr lang="ru-RU"/>
        </a:p>
      </dgm:t>
    </dgm:pt>
    <dgm:pt modelId="{1D50930F-3FD6-47A4-BE98-99E5159FCFFE}" type="sibTrans" cxnId="{CEADC7ED-C6FA-46E3-8D93-4B4775DF3AEB}">
      <dgm:prSet/>
      <dgm:spPr/>
      <dgm:t>
        <a:bodyPr/>
        <a:lstStyle/>
        <a:p>
          <a:endParaRPr lang="ru-RU"/>
        </a:p>
      </dgm:t>
    </dgm:pt>
    <dgm:pt modelId="{E32E18F4-7A7E-443F-963F-9417578162CF}" type="pres">
      <dgm:prSet presAssocID="{935B5A21-BF26-4CC0-BF16-1CB61584B43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FB04BC-B1CC-4518-AC79-B0FDDBFF70AC}" type="pres">
      <dgm:prSet presAssocID="{908E6C54-3595-4096-85C1-311C0D6EBD91}" presName="composite" presStyleCnt="0"/>
      <dgm:spPr/>
    </dgm:pt>
    <dgm:pt modelId="{7D904457-CC86-4390-B403-5263089313C8}" type="pres">
      <dgm:prSet presAssocID="{908E6C54-3595-4096-85C1-311C0D6EBD91}" presName="imgShp" presStyleLbl="fgImgPlace1" presStyleIdx="0" presStyleCnt="5"/>
      <dgm:spPr/>
    </dgm:pt>
    <dgm:pt modelId="{582DD571-D319-4D4C-9859-0908B065D203}" type="pres">
      <dgm:prSet presAssocID="{908E6C54-3595-4096-85C1-311C0D6EBD91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733F77-20E7-4A35-9B4F-BAE07BE7423A}" type="pres">
      <dgm:prSet presAssocID="{8499A617-93AA-4792-A862-3906A918C1FD}" presName="spacing" presStyleCnt="0"/>
      <dgm:spPr/>
    </dgm:pt>
    <dgm:pt modelId="{996491DA-9D64-4FBC-806F-DB8F6A84F6D0}" type="pres">
      <dgm:prSet presAssocID="{F946E042-4882-4085-BC35-64BC30881BEE}" presName="composite" presStyleCnt="0"/>
      <dgm:spPr/>
    </dgm:pt>
    <dgm:pt modelId="{12BEFE46-0B01-4ADA-A69B-CA522D0869B0}" type="pres">
      <dgm:prSet presAssocID="{F946E042-4882-4085-BC35-64BC30881BEE}" presName="imgShp" presStyleLbl="fgImgPlace1" presStyleIdx="1" presStyleCnt="5"/>
      <dgm:spPr/>
      <dgm:t>
        <a:bodyPr/>
        <a:lstStyle/>
        <a:p>
          <a:endParaRPr lang="ru-RU"/>
        </a:p>
      </dgm:t>
    </dgm:pt>
    <dgm:pt modelId="{014C7793-8B7F-46FF-AFAE-9C224B57DA85}" type="pres">
      <dgm:prSet presAssocID="{F946E042-4882-4085-BC35-64BC30881BEE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03D4A3-3F92-43C8-91EF-DA45383C6256}" type="pres">
      <dgm:prSet presAssocID="{FCE0E98C-7733-4FDA-A4D7-061CD4AAE8AB}" presName="spacing" presStyleCnt="0"/>
      <dgm:spPr/>
    </dgm:pt>
    <dgm:pt modelId="{E3D456DF-71AE-4FA7-8569-153C5E62F61D}" type="pres">
      <dgm:prSet presAssocID="{66E43FC0-5D34-4EB8-829B-07C15DD6B65F}" presName="composite" presStyleCnt="0"/>
      <dgm:spPr/>
    </dgm:pt>
    <dgm:pt modelId="{2F8C0FBC-A250-4536-ABD3-BF2D9CAFE7DE}" type="pres">
      <dgm:prSet presAssocID="{66E43FC0-5D34-4EB8-829B-07C15DD6B65F}" presName="imgShp" presStyleLbl="fgImgPlace1" presStyleIdx="2" presStyleCnt="5"/>
      <dgm:spPr/>
    </dgm:pt>
    <dgm:pt modelId="{220AE9A2-FD8B-46D2-AA3E-33AACEA89121}" type="pres">
      <dgm:prSet presAssocID="{66E43FC0-5D34-4EB8-829B-07C15DD6B65F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BC3341-587B-48D2-9640-ABC8964ECD63}" type="pres">
      <dgm:prSet presAssocID="{B022DEF7-7611-4DB2-8DC6-D4A7A599CD48}" presName="spacing" presStyleCnt="0"/>
      <dgm:spPr/>
    </dgm:pt>
    <dgm:pt modelId="{D0BE8117-943C-4667-8DFA-809EA8C67227}" type="pres">
      <dgm:prSet presAssocID="{F8C9F407-83C9-45A4-9171-B9C1E49986B7}" presName="composite" presStyleCnt="0"/>
      <dgm:spPr/>
    </dgm:pt>
    <dgm:pt modelId="{7C7768F0-72F9-40AD-8AFD-1FBA0A573F8A}" type="pres">
      <dgm:prSet presAssocID="{F8C9F407-83C9-45A4-9171-B9C1E49986B7}" presName="imgShp" presStyleLbl="fgImgPlace1" presStyleIdx="3" presStyleCnt="5"/>
      <dgm:spPr/>
    </dgm:pt>
    <dgm:pt modelId="{5E200188-C82F-47DA-8F11-10BBB66F4E62}" type="pres">
      <dgm:prSet presAssocID="{F8C9F407-83C9-45A4-9171-B9C1E49986B7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D52C6A-86BA-4E6A-AD96-97E3582ECE40}" type="pres">
      <dgm:prSet presAssocID="{CBDF2710-AD22-46DF-8455-8D2D1C60CB63}" presName="spacing" presStyleCnt="0"/>
      <dgm:spPr/>
    </dgm:pt>
    <dgm:pt modelId="{C48F697D-74CC-488C-9B6A-4B1DE1C444F6}" type="pres">
      <dgm:prSet presAssocID="{5BFC16D0-DDA5-48B1-9562-C801F6B6F523}" presName="composite" presStyleCnt="0"/>
      <dgm:spPr/>
    </dgm:pt>
    <dgm:pt modelId="{9C2FBC95-C398-4A68-8291-608A5A1C2868}" type="pres">
      <dgm:prSet presAssocID="{5BFC16D0-DDA5-48B1-9562-C801F6B6F523}" presName="imgShp" presStyleLbl="fgImgPlace1" presStyleIdx="4" presStyleCnt="5"/>
      <dgm:spPr/>
    </dgm:pt>
    <dgm:pt modelId="{F97CA1BD-FCCB-4444-BAB2-61522451E49A}" type="pres">
      <dgm:prSet presAssocID="{5BFC16D0-DDA5-48B1-9562-C801F6B6F523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9E910-4A22-4680-A33C-46AACB43A9FF}" type="presOf" srcId="{935B5A21-BF26-4CC0-BF16-1CB61584B43D}" destId="{E32E18F4-7A7E-443F-963F-9417578162CF}" srcOrd="0" destOrd="0" presId="urn:microsoft.com/office/officeart/2005/8/layout/vList3#1"/>
    <dgm:cxn modelId="{0D5FA107-6EED-41E6-8350-8ADFEC7A1655}" type="presOf" srcId="{F8C9F407-83C9-45A4-9171-B9C1E49986B7}" destId="{5E200188-C82F-47DA-8F11-10BBB66F4E62}" srcOrd="0" destOrd="0" presId="urn:microsoft.com/office/officeart/2005/8/layout/vList3#1"/>
    <dgm:cxn modelId="{F2B7110E-BCEA-40FC-8618-369236661A31}" type="presOf" srcId="{C1C65C4C-E108-4526-AF3E-70F4FA8CE562}" destId="{220AE9A2-FD8B-46D2-AA3E-33AACEA89121}" srcOrd="0" destOrd="1" presId="urn:microsoft.com/office/officeart/2005/8/layout/vList3#1"/>
    <dgm:cxn modelId="{0A7C11C5-7A43-4C94-84D8-E11CA9B97FA7}" srcId="{F946E042-4882-4085-BC35-64BC30881BEE}" destId="{6378F3C6-08A4-43F9-A214-145A8F7E5289}" srcOrd="0" destOrd="0" parTransId="{EB51A1A6-4B9E-4B9D-8371-3E097EB85E7C}" sibTransId="{75F7DF0F-EB92-4929-9BAD-8183BD4CE7B6}"/>
    <dgm:cxn modelId="{8DFD59B8-09E5-4282-A56F-904457B601F9}" srcId="{935B5A21-BF26-4CC0-BF16-1CB61584B43D}" destId="{F8C9F407-83C9-45A4-9171-B9C1E49986B7}" srcOrd="3" destOrd="0" parTransId="{C99B2E28-C3EB-4957-8783-A6D578B09962}" sibTransId="{CBDF2710-AD22-46DF-8455-8D2D1C60CB63}"/>
    <dgm:cxn modelId="{C4629ED8-4FED-4691-870E-8C73DDA523CA}" srcId="{908E6C54-3595-4096-85C1-311C0D6EBD91}" destId="{A5C238EA-5EB7-40EE-B49A-4B1741099148}" srcOrd="0" destOrd="0" parTransId="{0F6B0E62-5639-42DC-AF89-AA7A228EE634}" sibTransId="{C20F6FF1-843E-4FFA-B072-A7737109198D}"/>
    <dgm:cxn modelId="{9BEE108E-87D6-4915-BF97-0E801C5201B2}" type="presOf" srcId="{A5C238EA-5EB7-40EE-B49A-4B1741099148}" destId="{582DD571-D319-4D4C-9859-0908B065D203}" srcOrd="0" destOrd="1" presId="urn:microsoft.com/office/officeart/2005/8/layout/vList3#1"/>
    <dgm:cxn modelId="{556D3A08-6CB2-4534-986E-615A217A2B0E}" type="presOf" srcId="{6378F3C6-08A4-43F9-A214-145A8F7E5289}" destId="{014C7793-8B7F-46FF-AFAE-9C224B57DA85}" srcOrd="0" destOrd="1" presId="urn:microsoft.com/office/officeart/2005/8/layout/vList3#1"/>
    <dgm:cxn modelId="{B33C791D-2F03-4D73-AA09-F261C754CB50}" srcId="{5BFC16D0-DDA5-48B1-9562-C801F6B6F523}" destId="{70E548EF-B60C-425A-824A-45A4915B4465}" srcOrd="0" destOrd="0" parTransId="{B09E68AC-EB34-410A-AE65-460E6BE3B9C6}" sibTransId="{8CF1E09D-6CE7-4C90-B5B6-0CE3F5ECB4FD}"/>
    <dgm:cxn modelId="{9936F5AF-2845-45EE-825F-267B409712EA}" type="presOf" srcId="{5BFC16D0-DDA5-48B1-9562-C801F6B6F523}" destId="{F97CA1BD-FCCB-4444-BAB2-61522451E49A}" srcOrd="0" destOrd="0" presId="urn:microsoft.com/office/officeart/2005/8/layout/vList3#1"/>
    <dgm:cxn modelId="{D852819D-BA7F-4148-9F45-8CFCA2B9DED2}" type="presOf" srcId="{70E548EF-B60C-425A-824A-45A4915B4465}" destId="{F97CA1BD-FCCB-4444-BAB2-61522451E49A}" srcOrd="0" destOrd="1" presId="urn:microsoft.com/office/officeart/2005/8/layout/vList3#1"/>
    <dgm:cxn modelId="{0841A04F-08D2-4939-A577-7BA738D4ACAF}" srcId="{66E43FC0-5D34-4EB8-829B-07C15DD6B65F}" destId="{C1C65C4C-E108-4526-AF3E-70F4FA8CE562}" srcOrd="0" destOrd="0" parTransId="{0FF9826A-CF93-4B3C-B65A-5ECAAD1E892B}" sibTransId="{EB6C5CDB-762F-4BD6-A67C-6A785B8F7A51}"/>
    <dgm:cxn modelId="{DB38D237-DD58-4D59-81E5-2329A07B09CC}" type="presOf" srcId="{F946E042-4882-4085-BC35-64BC30881BEE}" destId="{014C7793-8B7F-46FF-AFAE-9C224B57DA85}" srcOrd="0" destOrd="0" presId="urn:microsoft.com/office/officeart/2005/8/layout/vList3#1"/>
    <dgm:cxn modelId="{5E54B54F-8E0B-4A59-8990-2D5A2CF23773}" srcId="{935B5A21-BF26-4CC0-BF16-1CB61584B43D}" destId="{66E43FC0-5D34-4EB8-829B-07C15DD6B65F}" srcOrd="2" destOrd="0" parTransId="{93A1862B-2486-4A9E-8DD0-CDC7FBB98118}" sibTransId="{B022DEF7-7611-4DB2-8DC6-D4A7A599CD48}"/>
    <dgm:cxn modelId="{C06BDF37-704D-48F8-A4FC-915DF119E27A}" type="presOf" srcId="{66E43FC0-5D34-4EB8-829B-07C15DD6B65F}" destId="{220AE9A2-FD8B-46D2-AA3E-33AACEA89121}" srcOrd="0" destOrd="0" presId="urn:microsoft.com/office/officeart/2005/8/layout/vList3#1"/>
    <dgm:cxn modelId="{CEADC7ED-C6FA-46E3-8D93-4B4775DF3AEB}" srcId="{935B5A21-BF26-4CC0-BF16-1CB61584B43D}" destId="{5BFC16D0-DDA5-48B1-9562-C801F6B6F523}" srcOrd="4" destOrd="0" parTransId="{D56AD9CF-61E3-4782-9A46-8F4AFF09ADEB}" sibTransId="{1D50930F-3FD6-47A4-BE98-99E5159FCFFE}"/>
    <dgm:cxn modelId="{9D37108C-7523-43EC-90F6-30D9BA3DE4B5}" srcId="{935B5A21-BF26-4CC0-BF16-1CB61584B43D}" destId="{908E6C54-3595-4096-85C1-311C0D6EBD91}" srcOrd="0" destOrd="0" parTransId="{664D77E4-860B-406D-BB1A-3CAA15DDA1B2}" sibTransId="{8499A617-93AA-4792-A862-3906A918C1FD}"/>
    <dgm:cxn modelId="{56B1A817-4973-4DED-B22F-3033D9A30A60}" type="presOf" srcId="{908E6C54-3595-4096-85C1-311C0D6EBD91}" destId="{582DD571-D319-4D4C-9859-0908B065D203}" srcOrd="0" destOrd="0" presId="urn:microsoft.com/office/officeart/2005/8/layout/vList3#1"/>
    <dgm:cxn modelId="{EDB11D16-4F35-4E6C-87EA-F54EB12147DA}" srcId="{F8C9F407-83C9-45A4-9171-B9C1E49986B7}" destId="{4CE63DFA-6E87-48EC-B8D0-D18AE2C0467F}" srcOrd="0" destOrd="0" parTransId="{E34F36C1-B915-4244-80D4-987B0D9F67EE}" sibTransId="{0002DA87-7A2B-4731-A419-1B4C9BDF2BB0}"/>
    <dgm:cxn modelId="{C2C35DC9-1514-4876-B4B6-6FAD08E590E3}" type="presOf" srcId="{4CE63DFA-6E87-48EC-B8D0-D18AE2C0467F}" destId="{5E200188-C82F-47DA-8F11-10BBB66F4E62}" srcOrd="0" destOrd="1" presId="urn:microsoft.com/office/officeart/2005/8/layout/vList3#1"/>
    <dgm:cxn modelId="{06B39F85-7240-4EC7-8BC5-80B372F97EB9}" srcId="{935B5A21-BF26-4CC0-BF16-1CB61584B43D}" destId="{F946E042-4882-4085-BC35-64BC30881BEE}" srcOrd="1" destOrd="0" parTransId="{F1863C25-62B4-4908-B9F3-3283B75B961D}" sibTransId="{FCE0E98C-7733-4FDA-A4D7-061CD4AAE8AB}"/>
    <dgm:cxn modelId="{EE02C9DD-7CDD-4F2B-8C17-5B24C3137666}" type="presParOf" srcId="{E32E18F4-7A7E-443F-963F-9417578162CF}" destId="{09FB04BC-B1CC-4518-AC79-B0FDDBFF70AC}" srcOrd="0" destOrd="0" presId="urn:microsoft.com/office/officeart/2005/8/layout/vList3#1"/>
    <dgm:cxn modelId="{C913347A-C856-49BA-8234-A81FFAEC794B}" type="presParOf" srcId="{09FB04BC-B1CC-4518-AC79-B0FDDBFF70AC}" destId="{7D904457-CC86-4390-B403-5263089313C8}" srcOrd="0" destOrd="0" presId="urn:microsoft.com/office/officeart/2005/8/layout/vList3#1"/>
    <dgm:cxn modelId="{CFCF16D9-1B9B-47BC-8710-A174E3B636AF}" type="presParOf" srcId="{09FB04BC-B1CC-4518-AC79-B0FDDBFF70AC}" destId="{582DD571-D319-4D4C-9859-0908B065D203}" srcOrd="1" destOrd="0" presId="urn:microsoft.com/office/officeart/2005/8/layout/vList3#1"/>
    <dgm:cxn modelId="{0E158858-9CD9-4B27-B5D6-CADF2CD0E9E0}" type="presParOf" srcId="{E32E18F4-7A7E-443F-963F-9417578162CF}" destId="{E2733F77-20E7-4A35-9B4F-BAE07BE7423A}" srcOrd="1" destOrd="0" presId="urn:microsoft.com/office/officeart/2005/8/layout/vList3#1"/>
    <dgm:cxn modelId="{AF88DBB7-4E12-4962-87BA-0CDC9C6DA57D}" type="presParOf" srcId="{E32E18F4-7A7E-443F-963F-9417578162CF}" destId="{996491DA-9D64-4FBC-806F-DB8F6A84F6D0}" srcOrd="2" destOrd="0" presId="urn:microsoft.com/office/officeart/2005/8/layout/vList3#1"/>
    <dgm:cxn modelId="{C114F3F6-EE28-44C8-92A5-C56DD882E93F}" type="presParOf" srcId="{996491DA-9D64-4FBC-806F-DB8F6A84F6D0}" destId="{12BEFE46-0B01-4ADA-A69B-CA522D0869B0}" srcOrd="0" destOrd="0" presId="urn:microsoft.com/office/officeart/2005/8/layout/vList3#1"/>
    <dgm:cxn modelId="{73F1E93E-31D0-4DBF-983A-E237BE72157C}" type="presParOf" srcId="{996491DA-9D64-4FBC-806F-DB8F6A84F6D0}" destId="{014C7793-8B7F-46FF-AFAE-9C224B57DA85}" srcOrd="1" destOrd="0" presId="urn:microsoft.com/office/officeart/2005/8/layout/vList3#1"/>
    <dgm:cxn modelId="{A350207E-67EC-4D86-B99E-177E485A54CC}" type="presParOf" srcId="{E32E18F4-7A7E-443F-963F-9417578162CF}" destId="{9D03D4A3-3F92-43C8-91EF-DA45383C6256}" srcOrd="3" destOrd="0" presId="urn:microsoft.com/office/officeart/2005/8/layout/vList3#1"/>
    <dgm:cxn modelId="{D6FE7484-8B8A-44F9-877E-E2AACEF82F84}" type="presParOf" srcId="{E32E18F4-7A7E-443F-963F-9417578162CF}" destId="{E3D456DF-71AE-4FA7-8569-153C5E62F61D}" srcOrd="4" destOrd="0" presId="urn:microsoft.com/office/officeart/2005/8/layout/vList3#1"/>
    <dgm:cxn modelId="{2A67F3AA-6406-43C2-85A8-ED7756EECD3C}" type="presParOf" srcId="{E3D456DF-71AE-4FA7-8569-153C5E62F61D}" destId="{2F8C0FBC-A250-4536-ABD3-BF2D9CAFE7DE}" srcOrd="0" destOrd="0" presId="urn:microsoft.com/office/officeart/2005/8/layout/vList3#1"/>
    <dgm:cxn modelId="{1ABCA15B-B4FE-4054-88E2-CE1757614B13}" type="presParOf" srcId="{E3D456DF-71AE-4FA7-8569-153C5E62F61D}" destId="{220AE9A2-FD8B-46D2-AA3E-33AACEA89121}" srcOrd="1" destOrd="0" presId="urn:microsoft.com/office/officeart/2005/8/layout/vList3#1"/>
    <dgm:cxn modelId="{AE3F9A07-F6D0-442E-8CC9-62A92BEE52FC}" type="presParOf" srcId="{E32E18F4-7A7E-443F-963F-9417578162CF}" destId="{B4BC3341-587B-48D2-9640-ABC8964ECD63}" srcOrd="5" destOrd="0" presId="urn:microsoft.com/office/officeart/2005/8/layout/vList3#1"/>
    <dgm:cxn modelId="{7BC5C5C1-9E89-421B-BD4C-A8F009B8F998}" type="presParOf" srcId="{E32E18F4-7A7E-443F-963F-9417578162CF}" destId="{D0BE8117-943C-4667-8DFA-809EA8C67227}" srcOrd="6" destOrd="0" presId="urn:microsoft.com/office/officeart/2005/8/layout/vList3#1"/>
    <dgm:cxn modelId="{634FF3F4-A8BF-4025-B295-58BBC2FBADDE}" type="presParOf" srcId="{D0BE8117-943C-4667-8DFA-809EA8C67227}" destId="{7C7768F0-72F9-40AD-8AFD-1FBA0A573F8A}" srcOrd="0" destOrd="0" presId="urn:microsoft.com/office/officeart/2005/8/layout/vList3#1"/>
    <dgm:cxn modelId="{D465EE39-D5E9-4CBA-8A51-36F0CD79C97B}" type="presParOf" srcId="{D0BE8117-943C-4667-8DFA-809EA8C67227}" destId="{5E200188-C82F-47DA-8F11-10BBB66F4E62}" srcOrd="1" destOrd="0" presId="urn:microsoft.com/office/officeart/2005/8/layout/vList3#1"/>
    <dgm:cxn modelId="{44D16FD6-D5B5-4875-9544-26FDD6F7FAB1}" type="presParOf" srcId="{E32E18F4-7A7E-443F-963F-9417578162CF}" destId="{3CD52C6A-86BA-4E6A-AD96-97E3582ECE40}" srcOrd="7" destOrd="0" presId="urn:microsoft.com/office/officeart/2005/8/layout/vList3#1"/>
    <dgm:cxn modelId="{366826D6-70CC-4708-8977-A336E801B8E4}" type="presParOf" srcId="{E32E18F4-7A7E-443F-963F-9417578162CF}" destId="{C48F697D-74CC-488C-9B6A-4B1DE1C444F6}" srcOrd="8" destOrd="0" presId="urn:microsoft.com/office/officeart/2005/8/layout/vList3#1"/>
    <dgm:cxn modelId="{B9E5265E-9BAC-4A24-9CC4-FF06DBB9A338}" type="presParOf" srcId="{C48F697D-74CC-488C-9B6A-4B1DE1C444F6}" destId="{9C2FBC95-C398-4A68-8291-608A5A1C2868}" srcOrd="0" destOrd="0" presId="urn:microsoft.com/office/officeart/2005/8/layout/vList3#1"/>
    <dgm:cxn modelId="{68ED845E-37BD-44F7-A1D2-912D5B7CEF2C}" type="presParOf" srcId="{C48F697D-74CC-488C-9B6A-4B1DE1C444F6}" destId="{F97CA1BD-FCCB-4444-BAB2-61522451E49A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2DD571-D319-4D4C-9859-0908B065D203}">
      <dsp:nvSpPr>
        <dsp:cNvPr id="0" name=""/>
        <dsp:cNvSpPr/>
      </dsp:nvSpPr>
      <dsp:spPr>
        <a:xfrm rot="10800000">
          <a:off x="1560861" y="3357"/>
          <a:ext cx="5472684" cy="729613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1739" tIns="53340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На игровом поле выбираем объект с буквой и нажимаем на него..</a:t>
          </a:r>
          <a:endParaRPr lang="ru-RU" sz="1400" b="1" kern="1200" dirty="0"/>
        </a:p>
      </dsp:txBody>
      <dsp:txXfrm rot="10800000">
        <a:off x="1560861" y="3357"/>
        <a:ext cx="5472684" cy="729613"/>
      </dsp:txXfrm>
    </dsp:sp>
    <dsp:sp modelId="{7D904457-CC86-4390-B403-5263089313C8}">
      <dsp:nvSpPr>
        <dsp:cNvPr id="0" name=""/>
        <dsp:cNvSpPr/>
      </dsp:nvSpPr>
      <dsp:spPr>
        <a:xfrm>
          <a:off x="1196054" y="3357"/>
          <a:ext cx="729613" cy="729613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14C7793-8B7F-46FF-AFAE-9C224B57DA85}">
      <dsp:nvSpPr>
        <dsp:cNvPr id="0" name=""/>
        <dsp:cNvSpPr/>
      </dsp:nvSpPr>
      <dsp:spPr>
        <a:xfrm rot="10800000">
          <a:off x="1560861" y="950766"/>
          <a:ext cx="5472684" cy="729613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1739" tIns="53340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Открывается слайд с загадкой. </a:t>
          </a:r>
          <a:endParaRPr lang="ru-RU" sz="1400" b="1" kern="1200" dirty="0"/>
        </a:p>
      </dsp:txBody>
      <dsp:txXfrm rot="10800000">
        <a:off x="1560861" y="950766"/>
        <a:ext cx="5472684" cy="729613"/>
      </dsp:txXfrm>
    </dsp:sp>
    <dsp:sp modelId="{12BEFE46-0B01-4ADA-A69B-CA522D0869B0}">
      <dsp:nvSpPr>
        <dsp:cNvPr id="0" name=""/>
        <dsp:cNvSpPr/>
      </dsp:nvSpPr>
      <dsp:spPr>
        <a:xfrm>
          <a:off x="1196054" y="950766"/>
          <a:ext cx="729613" cy="729613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20AE9A2-FD8B-46D2-AA3E-33AACEA89121}">
      <dsp:nvSpPr>
        <dsp:cNvPr id="0" name=""/>
        <dsp:cNvSpPr/>
      </dsp:nvSpPr>
      <dsp:spPr>
        <a:xfrm rot="10800000">
          <a:off x="1560861" y="1898174"/>
          <a:ext cx="5472684" cy="729613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1739" tIns="53340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Нажимаем на поле с вопросом, открывается  правильный ответ</a:t>
          </a:r>
          <a:r>
            <a:rPr lang="ru-RU" sz="1100" b="1" kern="1200" dirty="0" smtClean="0"/>
            <a:t>.</a:t>
          </a:r>
          <a:endParaRPr lang="ru-RU" sz="1100" b="1" kern="1200" dirty="0"/>
        </a:p>
      </dsp:txBody>
      <dsp:txXfrm rot="10800000">
        <a:off x="1560861" y="1898174"/>
        <a:ext cx="5472684" cy="729613"/>
      </dsp:txXfrm>
    </dsp:sp>
    <dsp:sp modelId="{2F8C0FBC-A250-4536-ABD3-BF2D9CAFE7DE}">
      <dsp:nvSpPr>
        <dsp:cNvPr id="0" name=""/>
        <dsp:cNvSpPr/>
      </dsp:nvSpPr>
      <dsp:spPr>
        <a:xfrm>
          <a:off x="1196054" y="1898174"/>
          <a:ext cx="729613" cy="729613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E200188-C82F-47DA-8F11-10BBB66F4E62}">
      <dsp:nvSpPr>
        <dsp:cNvPr id="0" name=""/>
        <dsp:cNvSpPr/>
      </dsp:nvSpPr>
      <dsp:spPr>
        <a:xfrm rot="10800000">
          <a:off x="1560861" y="2845583"/>
          <a:ext cx="5472684" cy="729613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1739" tIns="53340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Возвращаемся на главный слайд, где видим, что объект попадает в копилку.</a:t>
          </a:r>
          <a:endParaRPr lang="ru-RU" sz="1400" b="1" kern="1200" dirty="0"/>
        </a:p>
      </dsp:txBody>
      <dsp:txXfrm rot="10800000">
        <a:off x="1560861" y="2845583"/>
        <a:ext cx="5472684" cy="729613"/>
      </dsp:txXfrm>
    </dsp:sp>
    <dsp:sp modelId="{7C7768F0-72F9-40AD-8AFD-1FBA0A573F8A}">
      <dsp:nvSpPr>
        <dsp:cNvPr id="0" name=""/>
        <dsp:cNvSpPr/>
      </dsp:nvSpPr>
      <dsp:spPr>
        <a:xfrm>
          <a:off x="1196054" y="2845583"/>
          <a:ext cx="729613" cy="729613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97CA1BD-FCCB-4444-BAB2-61522451E49A}">
      <dsp:nvSpPr>
        <dsp:cNvPr id="0" name=""/>
        <dsp:cNvSpPr/>
      </dsp:nvSpPr>
      <dsp:spPr>
        <a:xfrm rot="10800000">
          <a:off x="1560861" y="3792991"/>
          <a:ext cx="5472684" cy="729613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1739" tIns="72390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/>
            <a:t>Снова выбираем объект с буквой и т.д.</a:t>
          </a:r>
          <a:endParaRPr lang="ru-RU" sz="1500" b="1" kern="1200" dirty="0"/>
        </a:p>
      </dsp:txBody>
      <dsp:txXfrm rot="10800000">
        <a:off x="1560861" y="3792991"/>
        <a:ext cx="5472684" cy="729613"/>
      </dsp:txXfrm>
    </dsp:sp>
    <dsp:sp modelId="{9C2FBC95-C398-4A68-8291-608A5A1C2868}">
      <dsp:nvSpPr>
        <dsp:cNvPr id="0" name=""/>
        <dsp:cNvSpPr/>
      </dsp:nvSpPr>
      <dsp:spPr>
        <a:xfrm>
          <a:off x="1196054" y="3792991"/>
          <a:ext cx="729613" cy="729613"/>
        </a:xfrm>
        <a:prstGeom prst="ellipse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5A342-B6D4-4C67-A2A5-353D498AEB2F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2CA97-B378-4824-9B3E-2578588695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1237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2CA97-B378-4824-9B3E-25785886953C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2901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7E1FD-633E-4B17-9842-3DA0306DD95E}" type="datetime1">
              <a:rPr lang="ru-RU" smtClean="0"/>
              <a:pPr>
                <a:defRPr/>
              </a:pPr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Гикалова О.В.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67851-E6EC-49C9-A987-A337752A7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8064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936A5-6C53-46C6-9661-22F4CB692C5F}" type="datetime1">
              <a:rPr lang="ru-RU" smtClean="0"/>
              <a:pPr>
                <a:defRPr/>
              </a:pPr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Гикалова О.В.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32794-120A-4852-AEE3-3C283301B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93379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EA16-C5DB-4CFF-823F-F4B55525B490}" type="datetime1">
              <a:rPr lang="ru-RU" smtClean="0"/>
              <a:pPr>
                <a:defRPr/>
              </a:pPr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Гикалова О.В.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15E26-04C1-46AA-853D-391E1145E8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5356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C3EBB-B185-4385-81E6-4FCD74060663}" type="datetime1">
              <a:rPr lang="ru-RU" smtClean="0"/>
              <a:pPr>
                <a:defRPr/>
              </a:pPr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Гикалова О.В.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8DDF2-307E-46EC-84C6-33D93493E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656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D5EBA-D74D-4BF3-941C-EE86F10AFC08}" type="datetime1">
              <a:rPr lang="ru-RU" smtClean="0"/>
              <a:pPr>
                <a:defRPr/>
              </a:pPr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Гикалова О.В.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0FB5A-B6B4-4070-8EF7-33970D7D91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35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7DFEB-48CC-477B-BA80-A0FC7A997869}" type="datetime1">
              <a:rPr lang="ru-RU" smtClean="0"/>
              <a:pPr>
                <a:defRPr/>
              </a:pPr>
              <a:t>07.10.2013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Гикалова О.В.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667DA-6DC1-4F11-97AE-989C21A24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091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DDAC4-3F00-4134-AB70-E8CB8CD606B3}" type="datetime1">
              <a:rPr lang="ru-RU" smtClean="0"/>
              <a:pPr>
                <a:defRPr/>
              </a:pPr>
              <a:t>07.10.2013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Гикалова О.В.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947FB-724A-4A38-BB02-BB36C6AEC7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088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4D3B9-96C0-4731-B5A1-DF620BD74904}" type="datetime1">
              <a:rPr lang="ru-RU" smtClean="0"/>
              <a:pPr>
                <a:defRPr/>
              </a:pPr>
              <a:t>07.10.2013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Гикалова О.В.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2AF33-2995-4AD2-9B3B-12F4FD8F13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8430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758EE-F803-4677-8EB3-1D798587026F}" type="datetime1">
              <a:rPr lang="ru-RU" smtClean="0"/>
              <a:pPr>
                <a:defRPr/>
              </a:pPr>
              <a:t>07.10.2013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Гикалова О.В.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91D0D-A151-49B8-8838-C0CFE5F62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096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7D43B-2E03-4F47-B126-6423A1999232}" type="datetime1">
              <a:rPr lang="ru-RU" smtClean="0"/>
              <a:pPr>
                <a:defRPr/>
              </a:pPr>
              <a:t>07.10.2013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Гикалова О.В.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7BA1E-409F-4378-A3C5-CE4002FD43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6854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9BD46-0BF3-485F-A09C-615D011FD3AF}" type="datetime1">
              <a:rPr lang="ru-RU" smtClean="0"/>
              <a:pPr>
                <a:defRPr/>
              </a:pPr>
              <a:t>07.10.2013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Гикалова О.В.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5CC0D-ECF4-4469-A68A-F8B099E540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81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50">
              <a:srgbClr val="FFFF00"/>
            </a:gs>
            <a:gs pos="86234">
              <a:srgbClr val="FFFF00"/>
            </a:gs>
            <a:gs pos="59150">
              <a:srgbClr val="83AA5D"/>
            </a:gs>
            <a:gs pos="0">
              <a:srgbClr val="00B050"/>
            </a:gs>
            <a:gs pos="50000">
              <a:srgbClr val="00B050"/>
            </a:gs>
            <a:gs pos="67925">
              <a:srgbClr val="00B050"/>
            </a:gs>
            <a:gs pos="100000">
              <a:srgbClr val="00B050">
                <a:lumMod val="0"/>
                <a:lumOff val="100000"/>
              </a:srgb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00B740-DBEF-4349-9922-44A55FCAAFD9}" type="datetime1">
              <a:rPr lang="ru-RU" smtClean="0"/>
              <a:pPr>
                <a:defRPr/>
              </a:pPr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smtClean="0"/>
              <a:t>Гикалова О.В.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AD4EDA-F073-4F0C-9C14-28503F40AA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7.xml"/><Relationship Id="rId7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image" Target="../media/image4.jpeg"/><Relationship Id="rId5" Type="http://schemas.openxmlformats.org/officeDocument/2006/relationships/slide" Target="slide10.xml"/><Relationship Id="rId10" Type="http://schemas.openxmlformats.org/officeDocument/2006/relationships/slide" Target="slide9.xml"/><Relationship Id="rId4" Type="http://schemas.openxmlformats.org/officeDocument/2006/relationships/slide" Target="slide5.xml"/><Relationship Id="rId9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настраиваемая 4">
            <a:hlinkClick r:id="" action="ppaction://hlinkshowjump?jump=nextslide" highlightClick="1"/>
          </p:cNvPr>
          <p:cNvSpPr/>
          <p:nvPr/>
        </p:nvSpPr>
        <p:spPr>
          <a:xfrm>
            <a:off x="8853055" y="5619927"/>
            <a:ext cx="285750" cy="1071562"/>
          </a:xfrm>
          <a:prstGeom prst="actionButtonBlank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r>
              <a:rPr lang="ru-RU" dirty="0">
                <a:solidFill>
                  <a:schemeClr val="tx1"/>
                </a:solidFill>
              </a:rPr>
              <a:t>выход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27685" y="4221088"/>
            <a:ext cx="5688630" cy="139184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ru-RU" sz="7200" b="1" dirty="0" smtClean="0">
                <a:ln w="18000">
                  <a:solidFill>
                    <a:srgbClr val="FF0066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Загадки </a:t>
            </a:r>
          </a:p>
          <a:p>
            <a:pPr algn="ctr"/>
            <a:r>
              <a:rPr lang="ru-RU" sz="7200" b="1" dirty="0" smtClean="0">
                <a:ln w="18000">
                  <a:solidFill>
                    <a:srgbClr val="FF0066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 </a:t>
            </a:r>
          </a:p>
          <a:p>
            <a:pPr algn="ctr"/>
            <a:r>
              <a:rPr lang="ru-RU" sz="7200" b="1" dirty="0" smtClean="0">
                <a:ln w="18000">
                  <a:solidFill>
                    <a:srgbClr val="FF0066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спорте</a:t>
            </a:r>
            <a:endParaRPr lang="ru-RU" sz="7200" b="1" dirty="0">
              <a:ln w="18000">
                <a:solidFill>
                  <a:srgbClr val="FF0066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Текст 2"/>
          <p:cNvSpPr txBox="1">
            <a:spLocks/>
          </p:cNvSpPr>
          <p:nvPr/>
        </p:nvSpPr>
        <p:spPr bwMode="auto">
          <a:xfrm>
            <a:off x="685800" y="188640"/>
            <a:ext cx="7772400" cy="122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337" y="5018063"/>
            <a:ext cx="3327527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b="1" dirty="0"/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3779912" y="5782108"/>
            <a:ext cx="2555875" cy="50323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Правила игры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928688" y="357188"/>
            <a:ext cx="1285875" cy="121443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9600" b="1" dirty="0">
                <a:solidFill>
                  <a:schemeClr val="tx1"/>
                </a:solidFill>
              </a:rPr>
              <a:t>и</a:t>
            </a:r>
          </a:p>
        </p:txBody>
      </p:sp>
      <p:sp>
        <p:nvSpPr>
          <p:cNvPr id="2" name="Управляющая кнопка: в начало 1">
            <a:hlinkClick r:id="rId2" action="ppaction://hlinksldjump" highlightClick="1"/>
          </p:cNvPr>
          <p:cNvSpPr/>
          <p:nvPr/>
        </p:nvSpPr>
        <p:spPr>
          <a:xfrm>
            <a:off x="8388350" y="6597650"/>
            <a:ext cx="755650" cy="260350"/>
          </a:xfrm>
          <a:prstGeom prst="actionButtonBeginning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858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Х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3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О 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8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К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03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К 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718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Е 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433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Й 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29063" y="2071688"/>
            <a:ext cx="5035425" cy="279747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Во дворе с утра игра, 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 Разыгралась детвора. 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 Крики: «шайбу!», «мимо!», «бей!» - 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 Там идёт игра - ... </a:t>
            </a:r>
          </a:p>
        </p:txBody>
      </p:sp>
      <p:sp>
        <p:nvSpPr>
          <p:cNvPr id="14" name="Управляющая кнопка: настраиваемая 13">
            <a:hlinkClick r:id="" action="ppaction://hlinkshowjump?jump=nextslide" highlightClick="1"/>
          </p:cNvPr>
          <p:cNvSpPr/>
          <p:nvPr/>
        </p:nvSpPr>
        <p:spPr>
          <a:xfrm>
            <a:off x="0" y="5786438"/>
            <a:ext cx="285750" cy="1071562"/>
          </a:xfrm>
          <a:prstGeom prst="actionButtonBlank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r>
              <a:rPr lang="ru-RU" dirty="0">
                <a:solidFill>
                  <a:schemeClr val="tx1"/>
                </a:solidFill>
              </a:rPr>
              <a:t>выход</a:t>
            </a:r>
          </a:p>
        </p:txBody>
      </p:sp>
      <p:pic>
        <p:nvPicPr>
          <p:cNvPr id="15" name="Picture 2" descr="C:\Documents and Settings\Ольга\Рабочий стол\все для презентаций\спорт анимашки\зимние\006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002410"/>
            <a:ext cx="2767525" cy="17866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Гикалова О.В.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19804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 начало 3">
            <a:hlinkClick r:id="rId3" action="ppaction://hlinksldjump" highlightClick="1"/>
          </p:cNvPr>
          <p:cNvSpPr/>
          <p:nvPr/>
        </p:nvSpPr>
        <p:spPr>
          <a:xfrm>
            <a:off x="8501063" y="6572250"/>
            <a:ext cx="642937" cy="285750"/>
          </a:xfrm>
          <a:prstGeom prst="actionButtonBeginning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Управляющая кнопка: настраиваемая 4">
            <a:hlinkClick r:id="" action="ppaction://hlinkshowjump?jump=nextslide" highlightClick="1"/>
          </p:cNvPr>
          <p:cNvSpPr/>
          <p:nvPr/>
        </p:nvSpPr>
        <p:spPr>
          <a:xfrm>
            <a:off x="0" y="5786438"/>
            <a:ext cx="285750" cy="1071562"/>
          </a:xfrm>
          <a:prstGeom prst="actionButtonBlank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r>
              <a:rPr lang="ru-RU" dirty="0">
                <a:solidFill>
                  <a:schemeClr val="tx1"/>
                </a:solidFill>
              </a:rPr>
              <a:t>выход</a:t>
            </a:r>
          </a:p>
        </p:txBody>
      </p:sp>
      <p:pic>
        <p:nvPicPr>
          <p:cNvPr id="6" name="Picture 2" descr="C:\Documents and Settings\Ольга\Рабочий стол\все для презентаций\спорт картинки.анисашки\670f383808a9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374" y="3202777"/>
            <a:ext cx="2215251" cy="25760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ятно 2 6"/>
          <p:cNvSpPr/>
          <p:nvPr/>
        </p:nvSpPr>
        <p:spPr>
          <a:xfrm>
            <a:off x="1475656" y="4609158"/>
            <a:ext cx="6768752" cy="2354560"/>
          </a:xfrm>
          <a:prstGeom prst="irregularSeal2">
            <a:avLst/>
          </a:prstGeom>
          <a:solidFill>
            <a:srgbClr val="FFFF00">
              <a:alpha val="66000"/>
            </a:srgbClr>
          </a:solidFill>
          <a:ln w="76200"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 !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Гикалова О.В.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Интернет-ресурсы</a:t>
            </a: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501063" y="6572250"/>
            <a:ext cx="642937" cy="285750"/>
          </a:xfrm>
          <a:prstGeom prst="actionButtonBeginning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smtClean="0"/>
              <a:t>vospitatel.com.ua/zaniatia/zagadki/zagadki-pro-sport.html</a:t>
            </a:r>
            <a:r>
              <a:rPr lang="ru-RU" dirty="0" smtClean="0"/>
              <a:t>-Загадки</a:t>
            </a:r>
            <a:endParaRPr lang="ru-RU" dirty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Гикалова О.В.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683667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Правила игры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710889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Управляющая кнопка: настраиваемая 1">
            <a:hlinkClick r:id="rId8" action="ppaction://hlinksldjump" highlightClick="1"/>
          </p:cNvPr>
          <p:cNvSpPr/>
          <p:nvPr/>
        </p:nvSpPr>
        <p:spPr>
          <a:xfrm>
            <a:off x="8101013" y="6524625"/>
            <a:ext cx="1042987" cy="333375"/>
          </a:xfrm>
          <a:prstGeom prst="actionButtonBlank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ресурсы</a:t>
            </a:r>
          </a:p>
        </p:txBody>
      </p:sp>
      <p:sp>
        <p:nvSpPr>
          <p:cNvPr id="6" name="Скругленный прямоугольник 5">
            <a:hlinkClick r:id="rId9" action="ppaction://hlinksldjump"/>
          </p:cNvPr>
          <p:cNvSpPr/>
          <p:nvPr/>
        </p:nvSpPr>
        <p:spPr>
          <a:xfrm>
            <a:off x="3779912" y="6301581"/>
            <a:ext cx="2016125" cy="50323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Начать игру</a:t>
            </a:r>
          </a:p>
        </p:txBody>
      </p:sp>
      <p:sp>
        <p:nvSpPr>
          <p:cNvPr id="7" name="Управляющая кнопка: настраиваемая 6">
            <a:hlinkClick r:id="" action="ppaction://hlinkshowjump?jump=nextslide" highlightClick="1"/>
          </p:cNvPr>
          <p:cNvSpPr/>
          <p:nvPr/>
        </p:nvSpPr>
        <p:spPr>
          <a:xfrm>
            <a:off x="0" y="5786438"/>
            <a:ext cx="285750" cy="1071562"/>
          </a:xfrm>
          <a:prstGeom prst="actionButtonBlank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r>
              <a:rPr lang="ru-RU" dirty="0">
                <a:solidFill>
                  <a:schemeClr val="tx1"/>
                </a:solidFill>
              </a:rPr>
              <a:t>выход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55540" y="176352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855540" y="264006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55540" y="359732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3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818334" y="455036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4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818334" y="552482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5</a:t>
            </a:r>
            <a:endParaRPr lang="ru-RU" sz="28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Гикалова О.В.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342968" y="259696"/>
            <a:ext cx="5050422" cy="923330"/>
          </a:xfrm>
          <a:prstGeom prst="rect">
            <a:avLst/>
          </a:prstGeom>
          <a:noFill/>
        </p:spPr>
        <p:txBody>
          <a:bodyPr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ru-RU" sz="5400" b="1" dirty="0">
                <a:ln w="18000">
                  <a:solidFill>
                    <a:srgbClr val="FF0066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Копилка знаний</a:t>
            </a:r>
          </a:p>
        </p:txBody>
      </p:sp>
      <p:sp>
        <p:nvSpPr>
          <p:cNvPr id="2" name="Скругленный прямоугольник 1">
            <a:hlinkClick r:id="rId3" action="ppaction://hlinksldjump"/>
          </p:cNvPr>
          <p:cNvSpPr>
            <a:spLocks/>
          </p:cNvSpPr>
          <p:nvPr/>
        </p:nvSpPr>
        <p:spPr>
          <a:xfrm>
            <a:off x="4515180" y="1674936"/>
            <a:ext cx="684000" cy="648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к</a:t>
            </a:r>
          </a:p>
        </p:txBody>
      </p:sp>
      <p:sp>
        <p:nvSpPr>
          <p:cNvPr id="12" name="Скругленный прямоугольник 11">
            <a:hlinkClick r:id="rId4" action="ppaction://hlinksldjump"/>
          </p:cNvPr>
          <p:cNvSpPr>
            <a:spLocks/>
          </p:cNvSpPr>
          <p:nvPr/>
        </p:nvSpPr>
        <p:spPr>
          <a:xfrm>
            <a:off x="3442380" y="1674936"/>
            <a:ext cx="684000" cy="648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л</a:t>
            </a:r>
          </a:p>
        </p:txBody>
      </p:sp>
      <p:sp>
        <p:nvSpPr>
          <p:cNvPr id="13" name="Скругленный прямоугольник 12">
            <a:hlinkClick r:id="rId5" action="ppaction://hlinksldjump"/>
          </p:cNvPr>
          <p:cNvSpPr>
            <a:spLocks/>
          </p:cNvSpPr>
          <p:nvPr/>
        </p:nvSpPr>
        <p:spPr>
          <a:xfrm>
            <a:off x="4515180" y="2429554"/>
            <a:ext cx="684000" cy="648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и</a:t>
            </a:r>
          </a:p>
        </p:txBody>
      </p:sp>
      <p:sp>
        <p:nvSpPr>
          <p:cNvPr id="14" name="Скругленный прямоугольник 13">
            <a:hlinkClick r:id="rId6" action="ppaction://hlinksldjump"/>
          </p:cNvPr>
          <p:cNvSpPr>
            <a:spLocks/>
          </p:cNvSpPr>
          <p:nvPr/>
        </p:nvSpPr>
        <p:spPr>
          <a:xfrm>
            <a:off x="5449693" y="1721126"/>
            <a:ext cx="684000" cy="648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я</a:t>
            </a:r>
          </a:p>
        </p:txBody>
      </p:sp>
      <p:sp>
        <p:nvSpPr>
          <p:cNvPr id="5" name="Скругленный прямоугольник 4">
            <a:hlinkClick r:id="rId7" action="ppaction://hlinksldjump"/>
          </p:cNvPr>
          <p:cNvSpPr>
            <a:spLocks/>
          </p:cNvSpPr>
          <p:nvPr/>
        </p:nvSpPr>
        <p:spPr>
          <a:xfrm>
            <a:off x="3441042" y="860576"/>
            <a:ext cx="684000" cy="648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м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>
            <a:hlinkClick r:id="rId8" action="ppaction://hlinksldjump"/>
          </p:cNvPr>
          <p:cNvSpPr>
            <a:spLocks/>
          </p:cNvSpPr>
          <p:nvPr/>
        </p:nvSpPr>
        <p:spPr>
          <a:xfrm>
            <a:off x="4526179" y="861871"/>
            <a:ext cx="684000" cy="648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с</a:t>
            </a:r>
          </a:p>
        </p:txBody>
      </p:sp>
      <p:sp>
        <p:nvSpPr>
          <p:cNvPr id="23" name="Управляющая кнопка: настраиваемая 22">
            <a:hlinkClick r:id="rId9" action="ppaction://hlinksldjump" highlightClick="1"/>
          </p:cNvPr>
          <p:cNvSpPr/>
          <p:nvPr/>
        </p:nvSpPr>
        <p:spPr>
          <a:xfrm>
            <a:off x="3929063" y="6500813"/>
            <a:ext cx="1857375" cy="357187"/>
          </a:xfrm>
          <a:prstGeom prst="actionButtonBlank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Завершить игру</a:t>
            </a:r>
          </a:p>
        </p:txBody>
      </p:sp>
      <p:sp>
        <p:nvSpPr>
          <p:cNvPr id="9" name="Управляющая кнопка: настраиваемая 8">
            <a:hlinkClick r:id="rId9" action="ppaction://hlinksldjump" highlightClick="1"/>
          </p:cNvPr>
          <p:cNvSpPr/>
          <p:nvPr/>
        </p:nvSpPr>
        <p:spPr>
          <a:xfrm>
            <a:off x="8788205" y="5786438"/>
            <a:ext cx="285750" cy="1071562"/>
          </a:xfrm>
          <a:prstGeom prst="actionButtonBlank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r>
              <a:rPr lang="ru-RU" dirty="0">
                <a:solidFill>
                  <a:schemeClr val="tx1"/>
                </a:solidFill>
              </a:rPr>
              <a:t>выход</a:t>
            </a:r>
          </a:p>
        </p:txBody>
      </p:sp>
      <p:sp>
        <p:nvSpPr>
          <p:cNvPr id="11" name="Скругленный прямоугольник 10">
            <a:hlinkClick r:id="rId10" action="ppaction://hlinksldjump"/>
          </p:cNvPr>
          <p:cNvSpPr>
            <a:spLocks/>
          </p:cNvSpPr>
          <p:nvPr/>
        </p:nvSpPr>
        <p:spPr>
          <a:xfrm>
            <a:off x="5511781" y="859026"/>
            <a:ext cx="684000" cy="648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х</a:t>
            </a:r>
          </a:p>
        </p:txBody>
      </p:sp>
      <p:pic>
        <p:nvPicPr>
          <p:cNvPr id="1026" name="Picture 2" descr="C:\Documents and Settings\Ольга\Рабочий стол\все для презентаций\спорт картинки.анисашки\670f383808a9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624137"/>
            <a:ext cx="3680247" cy="38766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Гикалова О.В.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2 0.00185 L 0.08628 0.475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5" y="236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29325E-6 L -0.01649 0.4736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236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41258E-6 L -0.01528 0.3448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4" y="172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1258E-6 L 0.09409 0.3552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5" y="177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51687E-6 L -0.1401 0.4214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14" y="210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09066E-6 L -3.61111E-6 0.3147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7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4 0.00417 L -0.06719 0.2557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125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928688" y="357188"/>
            <a:ext cx="1285875" cy="121443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9600" b="1" dirty="0" err="1">
                <a:solidFill>
                  <a:schemeClr val="tx1"/>
                </a:solidFill>
              </a:rPr>
              <a:t>м</a:t>
            </a:r>
            <a:endParaRPr lang="ru-RU" sz="9600" b="1" dirty="0">
              <a:solidFill>
                <a:schemeClr val="tx1"/>
              </a:solidFill>
            </a:endParaRPr>
          </a:p>
        </p:txBody>
      </p:sp>
      <p:sp>
        <p:nvSpPr>
          <p:cNvPr id="2" name="Управляющая кнопка: в начало 1">
            <a:hlinkClick r:id="rId2" action="ppaction://hlinksldjump" highlightClick="1"/>
          </p:cNvPr>
          <p:cNvSpPr/>
          <p:nvPr/>
        </p:nvSpPr>
        <p:spPr>
          <a:xfrm>
            <a:off x="8388350" y="6597650"/>
            <a:ext cx="755650" cy="260350"/>
          </a:xfrm>
          <a:prstGeom prst="actionButtonBeginning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858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573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288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ч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63888" y="1340768"/>
            <a:ext cx="5400600" cy="324036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Он </a:t>
            </a:r>
            <a:r>
              <a:rPr lang="ru-RU" sz="3200" b="1" dirty="0">
                <a:solidFill>
                  <a:schemeClr val="tx1"/>
                </a:solidFill>
              </a:rPr>
              <a:t>лежать совсем не хочет.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 Если бросить, он подскочит.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 Чуть ударишь, сразу вскачь,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 Ну, конечно – это ... </a:t>
            </a: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0" y="5786438"/>
            <a:ext cx="285750" cy="1071562"/>
          </a:xfrm>
          <a:prstGeom prst="actionButtonBlank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r>
              <a:rPr lang="ru-RU" dirty="0">
                <a:solidFill>
                  <a:schemeClr val="tx1"/>
                </a:solidFill>
              </a:rPr>
              <a:t>выход</a:t>
            </a:r>
          </a:p>
        </p:txBody>
      </p:sp>
      <p:pic>
        <p:nvPicPr>
          <p:cNvPr id="1026" name="Picture 2" descr="C:\Documents and Settings\Ольга\Рабочий стол\все для презентаций\спорт анимашки\инвентарь\gallery_2_379_11230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131" y="2394315"/>
            <a:ext cx="1928952" cy="17742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Гикалова О.В.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7354434" y="357188"/>
            <a:ext cx="1285875" cy="121443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9600" b="1" dirty="0">
                <a:solidFill>
                  <a:schemeClr val="tx1"/>
                </a:solidFill>
              </a:rPr>
              <a:t>л</a:t>
            </a:r>
          </a:p>
        </p:txBody>
      </p:sp>
      <p:sp>
        <p:nvSpPr>
          <p:cNvPr id="2" name="Управляющая кнопка: в начало 1">
            <a:hlinkClick r:id="rId2" action="ppaction://hlinksldjump" highlightClick="1"/>
          </p:cNvPr>
          <p:cNvSpPr/>
          <p:nvPr/>
        </p:nvSpPr>
        <p:spPr>
          <a:xfrm>
            <a:off x="8388350" y="6597650"/>
            <a:ext cx="755650" cy="260350"/>
          </a:xfrm>
          <a:prstGeom prst="actionButtonBeginning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858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Л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3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Ы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8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Ж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03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И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0" y="1862336"/>
            <a:ext cx="4392488" cy="259228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Деревянные </a:t>
            </a:r>
            <a:r>
              <a:rPr lang="ru-RU" sz="3200" b="1" dirty="0">
                <a:solidFill>
                  <a:schemeClr val="tx1"/>
                </a:solidFill>
              </a:rPr>
              <a:t>кони по снегу скачут,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 А в снег не проваливаются. </a:t>
            </a:r>
          </a:p>
        </p:txBody>
      </p:sp>
      <p:sp>
        <p:nvSpPr>
          <p:cNvPr id="11" name="Управляющая кнопка: настраиваемая 10">
            <a:hlinkClick r:id="" action="ppaction://hlinkshowjump?jump=nextslide" highlightClick="1"/>
          </p:cNvPr>
          <p:cNvSpPr/>
          <p:nvPr/>
        </p:nvSpPr>
        <p:spPr>
          <a:xfrm>
            <a:off x="0" y="5786438"/>
            <a:ext cx="285750" cy="1071562"/>
          </a:xfrm>
          <a:prstGeom prst="actionButtonBlank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r>
              <a:rPr lang="ru-RU" dirty="0">
                <a:solidFill>
                  <a:schemeClr val="tx1"/>
                </a:solidFill>
              </a:rPr>
              <a:t>выход</a:t>
            </a:r>
          </a:p>
        </p:txBody>
      </p:sp>
      <p:pic>
        <p:nvPicPr>
          <p:cNvPr id="3074" name="Picture 2" descr="C:\Documents and Settings\Ольга\Рабочий стол\все для презентаций\спорт картинки.анисашки\sporta-370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736" y="2348880"/>
            <a:ext cx="3955439" cy="31247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Гикалова О.В.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928688" y="357188"/>
            <a:ext cx="1285875" cy="121443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9600" b="1" dirty="0">
                <a:solidFill>
                  <a:schemeClr val="tx1"/>
                </a:solidFill>
              </a:rPr>
              <a:t>с</a:t>
            </a:r>
          </a:p>
        </p:txBody>
      </p:sp>
      <p:sp>
        <p:nvSpPr>
          <p:cNvPr id="2" name="Управляющая кнопка: в начало 1">
            <a:hlinkClick r:id="rId2" action="ppaction://hlinksldjump" highlightClick="1"/>
          </p:cNvPr>
          <p:cNvSpPr/>
          <p:nvPr/>
        </p:nvSpPr>
        <p:spPr>
          <a:xfrm>
            <a:off x="8388350" y="6597650"/>
            <a:ext cx="755650" cy="260350"/>
          </a:xfrm>
          <a:prstGeom prst="actionButtonBeginning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858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С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3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Т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8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003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Д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718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И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433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О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148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Н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29063" y="2071688"/>
            <a:ext cx="5035425" cy="279747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Зеленый луг,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 Сто скамеек вокруг,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 От ворот до ворот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 Бойко бегает народ.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 На воротах этих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 Рыбацкие сети.</a:t>
            </a:r>
          </a:p>
        </p:txBody>
      </p:sp>
      <p:sp>
        <p:nvSpPr>
          <p:cNvPr id="14" name="Управляющая кнопка: настраиваемая 13">
            <a:hlinkClick r:id="" action="ppaction://hlinkshowjump?jump=nextslide" highlightClick="1"/>
          </p:cNvPr>
          <p:cNvSpPr/>
          <p:nvPr/>
        </p:nvSpPr>
        <p:spPr>
          <a:xfrm>
            <a:off x="0" y="5786438"/>
            <a:ext cx="285750" cy="1071562"/>
          </a:xfrm>
          <a:prstGeom prst="actionButtonBlank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r>
              <a:rPr lang="ru-RU" dirty="0">
                <a:solidFill>
                  <a:schemeClr val="tx1"/>
                </a:solidFill>
              </a:rPr>
              <a:t>выход</a:t>
            </a:r>
          </a:p>
        </p:txBody>
      </p:sp>
      <p:pic>
        <p:nvPicPr>
          <p:cNvPr id="2050" name="Picture 2" descr="C:\Documents and Settings\Ольга\Рабочий стол\все для презентаций\спорт анимашки\футбол\010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382" y="2492896"/>
            <a:ext cx="4084817" cy="28083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Гикалова О.В.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928688" y="357188"/>
            <a:ext cx="1285875" cy="121443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9600" b="1" dirty="0">
                <a:solidFill>
                  <a:schemeClr val="tx1"/>
                </a:solidFill>
              </a:rPr>
              <a:t>К</a:t>
            </a:r>
          </a:p>
        </p:txBody>
      </p:sp>
      <p:sp>
        <p:nvSpPr>
          <p:cNvPr id="2" name="Управляющая кнопка: в начало 1">
            <a:hlinkClick r:id="rId2" action="ppaction://hlinksldjump" highlightClick="1"/>
          </p:cNvPr>
          <p:cNvSpPr/>
          <p:nvPr/>
        </p:nvSpPr>
        <p:spPr>
          <a:xfrm>
            <a:off x="8388350" y="6597650"/>
            <a:ext cx="755650" cy="260350"/>
          </a:xfrm>
          <a:prstGeom prst="actionButtonBeginning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858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573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Е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8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003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О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718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С 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43314" y="1571625"/>
            <a:ext cx="5200674" cy="3513559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Этот </a:t>
            </a:r>
            <a:r>
              <a:rPr lang="ru-RU" sz="3200" b="1" dirty="0">
                <a:solidFill>
                  <a:schemeClr val="tx1"/>
                </a:solidFill>
              </a:rPr>
              <a:t>конь не ест овса,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 Вместо ног – два колеса.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 Сядь верхом и мчись на нем,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 Только лучше правь рулем. </a:t>
            </a:r>
          </a:p>
        </p:txBody>
      </p:sp>
      <p:sp>
        <p:nvSpPr>
          <p:cNvPr id="11" name="Управляющая кнопка: настраиваемая 10">
            <a:hlinkClick r:id="" action="ppaction://hlinkshowjump?jump=nextslide" highlightClick="1"/>
          </p:cNvPr>
          <p:cNvSpPr/>
          <p:nvPr/>
        </p:nvSpPr>
        <p:spPr>
          <a:xfrm>
            <a:off x="0" y="5786438"/>
            <a:ext cx="285750" cy="1071562"/>
          </a:xfrm>
          <a:prstGeom prst="actionButtonBlank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r>
              <a:rPr lang="ru-RU" dirty="0">
                <a:solidFill>
                  <a:schemeClr val="tx1"/>
                </a:solidFill>
              </a:rPr>
              <a:t>выход</a:t>
            </a:r>
          </a:p>
        </p:txBody>
      </p:sp>
      <p:pic>
        <p:nvPicPr>
          <p:cNvPr id="6146" name="Picture 2" descr="C:\Documents and Settings\Ольга\Рабочий стол\все для презентаций\спорт картинки.анисашки\sporta-350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7246" y="2420888"/>
            <a:ext cx="3913014" cy="23225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36433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И  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148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П  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97817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Е  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69317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Д 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Гикалова О.В.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Управляющая кнопка: в начало 2">
            <a:hlinkClick r:id="rId2" action="ppaction://hlinksldjump" highlightClick="1"/>
          </p:cNvPr>
          <p:cNvSpPr/>
          <p:nvPr/>
        </p:nvSpPr>
        <p:spPr>
          <a:xfrm>
            <a:off x="8388350" y="6597650"/>
            <a:ext cx="755650" cy="260350"/>
          </a:xfrm>
          <a:prstGeom prst="actionButtonBeginning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30021" y="1174644"/>
            <a:ext cx="5035425" cy="279747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Есть </a:t>
            </a:r>
            <a:r>
              <a:rPr lang="ru-RU" sz="3200" b="1" dirty="0">
                <a:solidFill>
                  <a:schemeClr val="tx1"/>
                </a:solidFill>
              </a:rPr>
              <a:t>ребята у меня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 Два серебряных коня.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 Езжу сразу на обоих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 Что за кони у меня? </a:t>
            </a:r>
          </a:p>
          <a:p>
            <a:pPr algn="ctr"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Documents and Settings\Ольга\Рабочий стол\все для презентаций\спорт анимашки\зимние\320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55" y="1916832"/>
            <a:ext cx="1944216" cy="36419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858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К 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573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О 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88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Н 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003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Ь 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718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К 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433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И 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28688" y="357188"/>
            <a:ext cx="1285875" cy="121443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9600" b="1" dirty="0" err="1">
                <a:solidFill>
                  <a:schemeClr val="tx1"/>
                </a:solidFill>
              </a:rPr>
              <a:t>я</a:t>
            </a:r>
            <a:endParaRPr lang="ru-RU" sz="9600" b="1" dirty="0">
              <a:solidFill>
                <a:schemeClr val="tx1"/>
              </a:solidFill>
            </a:endParaRPr>
          </a:p>
        </p:txBody>
      </p:sp>
      <p:sp>
        <p:nvSpPr>
          <p:cNvPr id="13" name="Управляющая кнопка: настраиваемая 12">
            <a:hlinkClick r:id="" action="ppaction://hlinkshowjump?jump=nextslide" highlightClick="1"/>
          </p:cNvPr>
          <p:cNvSpPr/>
          <p:nvPr/>
        </p:nvSpPr>
        <p:spPr>
          <a:xfrm>
            <a:off x="0" y="5786438"/>
            <a:ext cx="285750" cy="1071562"/>
          </a:xfrm>
          <a:prstGeom prst="actionButtonBlank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r>
              <a:rPr lang="ru-RU" dirty="0">
                <a:solidFill>
                  <a:schemeClr val="tx1"/>
                </a:solidFill>
              </a:rPr>
              <a:t>выход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Гикалова О.В.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68674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928688" y="357188"/>
            <a:ext cx="1285875" cy="121443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9600" b="1" dirty="0">
                <a:solidFill>
                  <a:schemeClr val="tx1"/>
                </a:solidFill>
              </a:rPr>
              <a:t>х</a:t>
            </a:r>
          </a:p>
        </p:txBody>
      </p:sp>
      <p:sp>
        <p:nvSpPr>
          <p:cNvPr id="2" name="Управляющая кнопка: в начало 1">
            <a:hlinkClick r:id="rId3" action="ppaction://hlinksldjump" highlightClick="1"/>
          </p:cNvPr>
          <p:cNvSpPr/>
          <p:nvPr/>
        </p:nvSpPr>
        <p:spPr>
          <a:xfrm>
            <a:off x="8388350" y="6597650"/>
            <a:ext cx="755650" cy="260350"/>
          </a:xfrm>
          <a:prstGeom prst="actionButtonBeginning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858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С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3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Н 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8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О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03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У 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74050" y="5930192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Б 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45550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О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28737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Р 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68350" y="2204864"/>
            <a:ext cx="5035425" cy="279747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Он на вид - одна доска,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 Но зато названьем горд,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 Он зовется… </a:t>
            </a:r>
          </a:p>
        </p:txBody>
      </p:sp>
      <p:sp>
        <p:nvSpPr>
          <p:cNvPr id="14" name="Управляющая кнопка: настраиваемая 13">
            <a:hlinkClick r:id="" action="ppaction://hlinkshowjump?jump=nextslide" highlightClick="1"/>
          </p:cNvPr>
          <p:cNvSpPr/>
          <p:nvPr/>
        </p:nvSpPr>
        <p:spPr>
          <a:xfrm>
            <a:off x="0" y="5786438"/>
            <a:ext cx="285750" cy="1071562"/>
          </a:xfrm>
          <a:prstGeom prst="actionButtonBlank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r>
              <a:rPr lang="ru-RU" dirty="0">
                <a:solidFill>
                  <a:schemeClr val="tx1"/>
                </a:solidFill>
              </a:rPr>
              <a:t>выход</a:t>
            </a:r>
          </a:p>
        </p:txBody>
      </p:sp>
      <p:pic>
        <p:nvPicPr>
          <p:cNvPr id="15" name="Picture 2" descr="C:\Documents and Settings\Ольга\Рабочий стол\все для презентаций\спорт анимашки\зимние\382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16440" y="1255365"/>
            <a:ext cx="4355823" cy="26189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5429213" y="5929313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Д  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02550" y="5930192"/>
            <a:ext cx="571500" cy="5000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Т  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Гикалова О.В.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067438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anchor="ctr"/>
      <a:lstStyle>
        <a:defPPr algn="ctr">
          <a:defRPr sz="3200" b="1" dirty="0" smtClean="0">
            <a:solidFill>
              <a:schemeClr val="tx1"/>
            </a:solidFill>
          </a:defRPr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338</Words>
  <Application>Microsoft Office PowerPoint</Application>
  <PresentationFormat>Экран (4:3)</PresentationFormat>
  <Paragraphs>130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Правила игры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Интернет-ресурсы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</dc:creator>
  <cp:lastModifiedBy>Анна</cp:lastModifiedBy>
  <cp:revision>65</cp:revision>
  <dcterms:created xsi:type="dcterms:W3CDTF">2011-01-29T13:25:29Z</dcterms:created>
  <dcterms:modified xsi:type="dcterms:W3CDTF">2013-10-07T16:14:26Z</dcterms:modified>
</cp:coreProperties>
</file>