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12.05.2014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&#1091;&#1095;&#1080;&#1090;&#1077;&#1083;&#1100;\Desktop\&#1076;&#1086;&#1084;&#1072;&#1096;&#1085;&#1103;&#1103;%20&#1088;&#1072;&#1073;&#1086;&#1090;&#1072;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119736"/>
          </a:xfrm>
        </p:spPr>
        <p:txBody>
          <a:bodyPr/>
          <a:lstStyle/>
          <a:p>
            <a:pPr algn="ctr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 «Использование мультимедийной презентации как средство повышения интереса обучающихся к урокам физической культуры</a:t>
            </a: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5229200"/>
            <a:ext cx="5114778" cy="1152128"/>
          </a:xfrm>
        </p:spPr>
        <p:txBody>
          <a:bodyPr/>
          <a:lstStyle/>
          <a:p>
            <a:pPr algn="l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подготовил учитель физической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Тарасенко О.В.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6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735360"/>
          </a:xfrm>
        </p:spPr>
        <p:txBody>
          <a:bodyPr/>
          <a:lstStyle/>
          <a:p>
            <a:pPr algn="l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354442" y="1628800"/>
            <a:ext cx="5114778" cy="301231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ru-RU" dirty="0" smtClean="0"/>
              <a:t>Отсутствие интереса к урокам физической культуры.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dirty="0" smtClean="0"/>
              <a:t>Разный уровень учебных возможностей школьников.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dirty="0" smtClean="0"/>
              <a:t>Недостаточная образованность учащихся в сфере физической культуры.</a:t>
            </a:r>
            <a:endParaRPr lang="ru-RU" dirty="0"/>
          </a:p>
        </p:txBody>
      </p:sp>
      <p:pic>
        <p:nvPicPr>
          <p:cNvPr id="6" name="Picture 2" descr="C:\Users\1\Pictures\2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3815083"/>
            <a:ext cx="2967273" cy="302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93967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023392"/>
          </a:xfrm>
        </p:spPr>
        <p:txBody>
          <a:bodyPr/>
          <a:lstStyle/>
          <a:p>
            <a:pPr algn="l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354442" y="2492896"/>
            <a:ext cx="5114778" cy="2664296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Повышение познавательной активности на уроках физкультуры через использование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9078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735360"/>
          </a:xfrm>
        </p:spPr>
        <p:txBody>
          <a:bodyPr/>
          <a:lstStyle/>
          <a:p>
            <a:pPr algn="l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1628800"/>
            <a:ext cx="5114778" cy="301231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уровня теоретических и практических умений.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эффективности и качества процесса обучения.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умений осуществлять экспериментально – исследовательскую деятельность.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906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527448"/>
          </a:xfrm>
        </p:spPr>
        <p:txBody>
          <a:bodyPr/>
          <a:lstStyle/>
          <a:p>
            <a:pPr algn="l"/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спользование мультимедийной презентации на уроке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915816" y="2276872"/>
            <a:ext cx="5976664" cy="458112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457200" indent="-457200" algn="l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2800" dirty="0" smtClean="0"/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ускоряет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подготовки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уроку;</a:t>
            </a:r>
          </a:p>
          <a:p>
            <a:pPr marL="457200" indent="-457200" algn="l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проявить  свое  творчество ;</a:t>
            </a:r>
          </a:p>
          <a:p>
            <a:pPr marL="457200" indent="-457200" algn="l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наглядность;</a:t>
            </a:r>
          </a:p>
          <a:p>
            <a:pPr marL="457200" indent="-457200" algn="l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повышает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и мотивацию к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обучению;</a:t>
            </a:r>
          </a:p>
          <a:p>
            <a:pPr marL="457200" indent="-457200" algn="l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повышает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200000"/>
              </a:lnSpc>
              <a:buFont typeface="Wingdings" pitchFamily="2" charset="2"/>
              <a:buChar char="v"/>
            </a:pPr>
            <a:endParaRPr lang="ru-RU" sz="2800" dirty="0"/>
          </a:p>
          <a:p>
            <a:pPr marL="457200" indent="-457200" algn="l">
              <a:buFont typeface="Wingdings" panose="05000000000000000000" pitchFamily="2" charset="2"/>
              <a:buChar char="v"/>
            </a:pP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1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мультимедийной презентации на уроке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6491064" cy="246765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Стрелка вправо 3">
            <a:hlinkClick r:id="rId2" action="ppaction://hlinkpres?slideindex=1&amp;slidetitle="/>
          </p:cNvPr>
          <p:cNvSpPr/>
          <p:nvPr/>
        </p:nvSpPr>
        <p:spPr>
          <a:xfrm>
            <a:off x="5364088" y="2996952"/>
            <a:ext cx="115212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16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113</TotalTime>
  <Words>117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Тема «Использование мультимедийной презентации как средство повышения интереса обучающихся к урокам физической культуры»</vt:lpstr>
      <vt:lpstr>Актуальность</vt:lpstr>
      <vt:lpstr>Цель проекта</vt:lpstr>
      <vt:lpstr>Задачи:</vt:lpstr>
      <vt:lpstr>Использование мультимедийной презентации на уроке</vt:lpstr>
      <vt:lpstr>Использование мультимедийной презентации на уроке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Тарасенко</cp:lastModifiedBy>
  <cp:revision>14</cp:revision>
  <dcterms:created xsi:type="dcterms:W3CDTF">2014-05-11T06:50:08Z</dcterms:created>
  <dcterms:modified xsi:type="dcterms:W3CDTF">2014-05-12T06:40:55Z</dcterms:modified>
</cp:coreProperties>
</file>