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5A258-AE7A-4703-AEF2-DBDE48870B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34615F-0FEA-4E2E-AA79-A7870F607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789040"/>
            <a:ext cx="8458200" cy="1728192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rgbClr val="00B0F0"/>
                </a:solidFill>
              </a:rPr>
              <a:t/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Составила: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учитель химии и биологии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категории Васильевской МООШ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Лисенкова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В.А.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40768"/>
            <a:ext cx="8458200" cy="244827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ru-RU" sz="4800" b="1" dirty="0" smtClean="0">
              <a:solidFill>
                <a:srgbClr val="00B0F0"/>
              </a:solidFill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endParaRPr lang="ru-RU" sz="4800" b="1" dirty="0" smtClean="0">
              <a:solidFill>
                <a:srgbClr val="00B0F0"/>
              </a:solidFill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Акция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«Покормите птиц</a:t>
            </a: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зимой!»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наши кормушки приходят и  белки</a:t>
            </a:r>
            <a:endParaRPr lang="ru-RU" dirty="0"/>
          </a:p>
        </p:txBody>
      </p:sp>
      <p:pic>
        <p:nvPicPr>
          <p:cNvPr id="5122" name="Picture 2" descr="F:\биология\Птицы и белки\мтванррв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44824"/>
            <a:ext cx="4191000" cy="4032448"/>
          </a:xfrm>
          <a:prstGeom prst="rect">
            <a:avLst/>
          </a:prstGeom>
          <a:noFill/>
        </p:spPr>
      </p:pic>
      <p:pic>
        <p:nvPicPr>
          <p:cNvPr id="5123" name="Picture 3" descr="F:\биология\Птицы и белки\SAM_1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6832"/>
            <a:ext cx="43434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Покормим и белок</a:t>
            </a:r>
            <a:endParaRPr lang="ru-RU" dirty="0"/>
          </a:p>
        </p:txBody>
      </p:sp>
      <p:pic>
        <p:nvPicPr>
          <p:cNvPr id="1026" name="Picture 2" descr="F:\биология\Птицы и белки\Фото-04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191000" cy="3456384"/>
          </a:xfrm>
          <a:prstGeom prst="rect">
            <a:avLst/>
          </a:prstGeom>
          <a:noFill/>
        </p:spPr>
      </p:pic>
      <p:pic>
        <p:nvPicPr>
          <p:cNvPr id="1027" name="Picture 3" descr="F:\биология\Птицы и белки\Фото-0471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5433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Покормите птиц зимой!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656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F:\биология\Птицы и белки\SAM_1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456384" cy="3870176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-108520" y="-13494040"/>
            <a:ext cx="9144000" cy="194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Покормите птиц зимой !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Пусть со всех концов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К вам слетятся, как домой,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Стайки на крыльцо.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Сколько гибнет их - не счесть,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Видеть тяжело.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А ведь в нашем сердце есть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И для птиц тепло.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Приучите птиц в мороз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К своему окну,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Чтоб без песен не пришлось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Нам встречать весну.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А.Яшин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80728"/>
            <a:ext cx="8686800" cy="4680520"/>
          </a:xfrm>
        </p:spPr>
        <p:txBody>
          <a:bodyPr>
            <a:normAutofit/>
          </a:bodyPr>
          <a:lstStyle/>
          <a:p>
            <a:pPr algn="ctr"/>
            <a:r>
              <a:rPr lang="ru-RU" sz="7200" b="1" cap="none" smtClean="0"/>
              <a:t>СПАСИБО</a:t>
            </a:r>
            <a:br>
              <a:rPr lang="ru-RU" sz="7200" b="1" cap="none" smtClean="0"/>
            </a:br>
            <a:r>
              <a:rPr lang="ru-RU" sz="4800" cap="none" smtClean="0">
                <a:latin typeface="Franklin Gothic Medium" pitchFamily="34" charset="0"/>
              </a:rPr>
              <a:t> </a:t>
            </a:r>
            <a:r>
              <a:rPr lang="ru-RU" sz="7200" dirty="0" smtClean="0">
                <a:latin typeface="Franklin Gothic Medium" pitchFamily="34" charset="0"/>
              </a:rPr>
              <a:t>за </a:t>
            </a:r>
            <a:r>
              <a:rPr lang="ru-RU" sz="7200" smtClean="0">
                <a:latin typeface="Franklin Gothic Medium" pitchFamily="34" charset="0"/>
              </a:rPr>
              <a:t/>
            </a:r>
            <a:br>
              <a:rPr lang="ru-RU" sz="7200" smtClean="0">
                <a:latin typeface="Franklin Gothic Medium" pitchFamily="34" charset="0"/>
              </a:rPr>
            </a:br>
            <a:r>
              <a:rPr lang="ru-RU" sz="7200" smtClean="0">
                <a:latin typeface="Franklin Gothic Medium" pitchFamily="34" charset="0"/>
              </a:rPr>
              <a:t>внимание</a:t>
            </a:r>
            <a:r>
              <a:rPr lang="ru-RU" sz="7200" dirty="0" smtClean="0"/>
              <a:t>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Зима </a:t>
            </a:r>
            <a:r>
              <a:rPr lang="ru-RU" sz="2400" dirty="0"/>
              <a:t>- суровое время года, а для птиц  самая тяжелая пора. Особенно во время снегопадов, метелей, морозов и после оттепелей, когда ветки и стволы покрыты  тонким слоем льда.  Когда ночная температура падает до –10°С и ниже, синички за ночь теряют до 10% собственного веса!  Но даже в самый крепкий мороз пернатые могут выжить, при условии, что у них будет достаточно корма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Помочь птицам выжить могут только люди. Регулярная ежедневная подкормка птиц может спасти довольно много птичьих жизней, это один из самых важных способов их привлечения.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Мы решили провести в </a:t>
            </a:r>
            <a:r>
              <a:rPr lang="ru-RU" sz="2400" dirty="0" smtClean="0"/>
              <a:t>школе </a:t>
            </a:r>
            <a:r>
              <a:rPr lang="ru-RU" sz="2400" dirty="0"/>
              <a:t>акцию в поддержку зимующих птиц «Покормите птиц зимой!».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Развешиваем кормушки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F:\DSC03198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1027" name="Picture 3" descr="F:\DSC03199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Мы кормим птиц каждый день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F:\DSC03201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  <p:pic>
        <p:nvPicPr>
          <p:cNvPr id="2051" name="Picture 3" descr="F:\DSC03202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кормушках много птиц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F:\биология\Птицы и белки\SAM_15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0808"/>
            <a:ext cx="4191000" cy="4536504"/>
          </a:xfrm>
          <a:prstGeom prst="rect">
            <a:avLst/>
          </a:prstGeom>
          <a:noFill/>
        </p:spPr>
      </p:pic>
      <p:pic>
        <p:nvPicPr>
          <p:cNvPr id="3075" name="Picture 3" descr="F:\биология\Птицы и белки\SAM_15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3434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биология\Птицы и белки\SAM_1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92696"/>
            <a:ext cx="650438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57606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Синички очень любят сало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206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биология\Птицы и белки\SAM_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168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Составила:  учитель химии и биологии  2 категории Васильевской МООШ Лисенкова В.А. </vt:lpstr>
      <vt:lpstr>Слайд 2</vt:lpstr>
      <vt:lpstr>Развешиваем кормушки</vt:lpstr>
      <vt:lpstr>Мы кормим птиц каждый день</vt:lpstr>
      <vt:lpstr>На кормушках много птиц</vt:lpstr>
      <vt:lpstr>Слайд 6</vt:lpstr>
      <vt:lpstr>Слайд 7</vt:lpstr>
      <vt:lpstr>Синички очень любят сало</vt:lpstr>
      <vt:lpstr>Слайд 9</vt:lpstr>
      <vt:lpstr>На наши кормушки приходят и  белки</vt:lpstr>
      <vt:lpstr>Покормим и белок</vt:lpstr>
      <vt:lpstr>Покормите птиц зимой!</vt:lpstr>
      <vt:lpstr>СПАСИБО 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2013-03-03T12:01:19Z</dcterms:created>
  <dcterms:modified xsi:type="dcterms:W3CDTF">2013-03-12T15:21:05Z</dcterms:modified>
</cp:coreProperties>
</file>