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3" r:id="rId4"/>
    <p:sldId id="268" r:id="rId5"/>
    <p:sldId id="272" r:id="rId6"/>
    <p:sldId id="265" r:id="rId7"/>
    <p:sldId id="264" r:id="rId8"/>
    <p:sldId id="260" r:id="rId9"/>
    <p:sldId id="270" r:id="rId10"/>
    <p:sldId id="262" r:id="rId11"/>
    <p:sldId id="261" r:id="rId12"/>
    <p:sldId id="258" r:id="rId13"/>
    <p:sldId id="267" r:id="rId14"/>
    <p:sldId id="257" r:id="rId15"/>
    <p:sldId id="266" r:id="rId16"/>
    <p:sldId id="269" r:id="rId17"/>
    <p:sldId id="274" r:id="rId18"/>
    <p:sldId id="280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73956" autoAdjust="0"/>
  </p:normalViewPr>
  <p:slideViewPr>
    <p:cSldViewPr>
      <p:cViewPr varScale="1">
        <p:scale>
          <a:sx n="79" d="100"/>
          <a:sy n="79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56A3-6291-4AA2-AB91-008E86B0B69A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3998A-F3F8-4776-BACE-B42BC3F6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 в образовательную программу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 объединения современная фотография является частью образовательного процесса.  Анализируя возможность создания подобного пространства по средствам социальных сетей, были выявлены недостатки, которые не позволили в полной мере осуществить задуманную интеграцию. К таким недостаткам относятся: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Жестко заданные инструменты, условия, дизайн.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Невозможность гибкого регулирования доступа к информации.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Невозможность дифференцированного подхода к правам пользователей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Коллекция статей, видео материалов и сайтов которые возможно использовать для самообучения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Коллекция статей, видео материалов и сайтов которые возможно использовать для самообучения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Коллекция статей, видео материалов и сайтов которые возможно использовать для самообучения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Страница обратной связи с телефонами и адресами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камеры установленной в кабинете. Используется как дополнительное средство контроля родителями посещаемость объединения.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Информационная страница с данными о погоде в городе Зеленоград.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Цензура всех материалов сайта. Без одобрения руководителя объединения никакие материалы не публикуются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открытых конкурсов создаётся специальный проект, который по окончанию может быть блокирован.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необходимости можно создать его в новь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Лента новостей обеспечивает оперативное размещение объявлений для учащихся и их родителей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Обратная связь через комментарии к новостной ленте. Позволяют решать оперативно все организационные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Расписание занятий опубликованное на сайте, всегда доступна для учащихся и их родителей. А так же для тех, кто только хочет записаться в объединение, что позволяет им спланировать своё время.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расписания занятий в объединении на странице публикуется расписание интересных мероприятий, на которые учащиеся могут прийти вместе с родителями и по практиковаться в фотосъемке.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Галерея – как основной инструмент использующийся для повышения личного мастерства.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условиям работы с сайтом учащиеся размещают свои фотоработы в рабочей галерее сайта. В обязательное домашнее задание входит оценка фоторабот размещённых в рабочей галерее. Работа остаётся на сайте только в том случае, если её средняя оценка превысит 3.5 балла.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Личные галереи – показатель уровня обученности и активности обучающегося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Личная карточка участника объединения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Информация о записи в объединение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Форум  - публикация тем занятий, домашних заданий и учебных материалов.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Форум – содержит правила по которым работает сайт.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998A-F3F8-4776-BACE-B42BC3F6BF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17B8-EF3E-49C1-B11D-CBD7B1F68E54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BE0C-AB07-4217-93CE-58E29B43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ru-RU"/>
          </a:p>
        </p:txBody>
      </p:sp>
      <p:pic>
        <p:nvPicPr>
          <p:cNvPr id="1027" name="Picture 3" descr="\\10.10.0.1\косицын$\Фото\Печатные формы\визитки\Сайт объединения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алог статей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алог сайтов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ео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тная связь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b камера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теостанция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истрация на сайте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3429000"/>
            <a:ext cx="7858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Обращение к педсовету:</a:t>
            </a:r>
            <a:endParaRPr lang="ru-RU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рассмотреть возможности  для более эффективной информационной поддержки всех без исключения проходящих мероприятий на базе дворца творчества; 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разработать методы распространения рекламной информации в электронных и печатных СМИ о творческих объединениях и мероприятиях в которых так или иначе принимают участие участники объединений;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- обеспечить доступ к уточнённым планам мероприятий дворца творчества и своевременно информировать об их изменении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2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Выводы: </a:t>
            </a:r>
            <a:endParaRPr lang="en-US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оздание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постоянная поддержка собственного сайта объединения, позволяет: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Повысить уровень взаимодействия на уровне  учащийся-учитель, учитель-родители, а так же учащийся – родители;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Повысить эффективность обучения за счет размещения учебных материалов, пособий, а так же  индивидуальных заданий для учащихся по тем или иным причинам потерявших возможность очного посещения занятий;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Обеспечить  открытость обучающего процесса.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вная страница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списание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альбомы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чные фотоколлекции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чная карточка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723900"/>
            <a:ext cx="9144000" cy="540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ись в объединение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ум сайта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443</Words>
  <Application>Microsoft Office PowerPoint</Application>
  <PresentationFormat>Экран (4:3)</PresentationFormat>
  <Paragraphs>54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Фотоальбом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Дмитрий Каленюк</cp:lastModifiedBy>
  <cp:revision>12</cp:revision>
  <dcterms:created xsi:type="dcterms:W3CDTF">2014-02-10T14:25:59Z</dcterms:created>
  <dcterms:modified xsi:type="dcterms:W3CDTF">2014-10-07T11:05:44Z</dcterms:modified>
</cp:coreProperties>
</file>