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E0E1-5AAA-4B28-B4CA-48E30B4D675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B40D-148F-49B2-975F-FD93BFE86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FF91-F1A9-4C31-8192-C734957E9C4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A418-EB8A-43D8-950F-CB961801D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60D9-1083-4194-8217-A81896A608C0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1888-442B-4B3E-950F-C53832DFB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1A1B-D4A5-4573-8D62-7F229FC37D5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EF4A-6891-4CA4-954E-0E73925DD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C83D-DFD3-4577-B635-BF94EBBAD36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69BD-13A4-44EF-B0AE-27C22EEE6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D8BA-D010-4507-AD87-726EA962275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4F28-32EE-46E4-AF21-66C00594B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96EE-DB5B-4948-B411-72DC4362ED0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06E0-EC3A-4E69-99D5-A005132DD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8A94-3313-4D2C-96E1-1D87638746F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6E6D-3838-45BE-87C5-4A32F500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6F5D-1766-49C9-ADDB-66D065D0464D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0321-D3EC-40AB-B929-2E917145B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03B3-6080-483C-83D7-6053D5796D0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3FDA-0B48-46D2-9C9C-BDD827A7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53592-9B10-465A-A048-43B1224BA36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CACF-6F3E-4250-BFBE-4DC5A9829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B6932-3C94-41CD-B949-0CC84D6B882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49F73-5BF9-4654-97C7-A0A16ED59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A2C6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A2C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A2C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A2C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A2C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1.%20Fonovaya%20muzyka.%20-%20Poslednij%20chas%20dekabrya%20(minusovka)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5003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ВОЗРАЩЕНИЕ К ИСТОКАМ ЗАБЫТОГО РЕМЕСЛА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10715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4" descr="CIMG54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096528">
            <a:off x="4168175" y="3268261"/>
            <a:ext cx="3860800" cy="258127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ЖЕЛАЮ УСПЕХОВ В ВАЛЯНИИ!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НАНЬЕВ С\Рабочий стол\2c1f0c931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56217"/>
            <a:ext cx="5629272" cy="530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РЕМЕСЛА</a:t>
            </a:r>
            <a:endParaRPr lang="ru-RU" dirty="0"/>
          </a:p>
        </p:txBody>
      </p:sp>
      <p:pic>
        <p:nvPicPr>
          <p:cNvPr id="4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1571612"/>
            <a:ext cx="4693608" cy="502491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В ТЕХНИКЕ ВАЛЯНИЯ</a:t>
            </a:r>
            <a:endParaRPr lang="ru-RU" dirty="0"/>
          </a:p>
        </p:txBody>
      </p:sp>
      <p:pic>
        <p:nvPicPr>
          <p:cNvPr id="4" name="Содержимое 17" descr="9292409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643050"/>
            <a:ext cx="3300843" cy="4525963"/>
          </a:xfrm>
          <a:effectLst>
            <a:softEdge rad="112500"/>
          </a:effectLst>
        </p:spPr>
      </p:pic>
      <p:pic>
        <p:nvPicPr>
          <p:cNvPr id="5" name="Содержимое 29" descr="CIMG60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72521">
            <a:off x="4379100" y="1626466"/>
            <a:ext cx="2963863" cy="19812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Содержимое 24" descr="0_4750_871299f9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5573">
            <a:off x="3808413" y="4141788"/>
            <a:ext cx="2479675" cy="186055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Содержимое 26" descr="f6f4622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55349">
            <a:off x="6572007" y="2867958"/>
            <a:ext cx="2603500" cy="348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ТЕХНИКИ ВАЛЯНИЯ ШЕРСТИ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1928646" cy="12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2928926" y="1500174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500826" y="1500174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" name="Содержимое 7" descr="33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29000"/>
            <a:ext cx="21621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286388"/>
            <a:ext cx="13573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6" descr="5454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3438" y="3500438"/>
            <a:ext cx="4038600" cy="279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42910" y="235743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Валяние сухое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500306"/>
            <a:ext cx="3097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Валяние мокрое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. Fonovaya muzyka. - Poslednij chas dekabrya (minusovka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1078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7" descr="ц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414"/>
            <a:ext cx="8796458" cy="659734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Содержимое 9" descr="й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" y="214289"/>
            <a:ext cx="8691624" cy="651871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8" descr="й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223525">
            <a:off x="994627" y="-1052621"/>
            <a:ext cx="7756672" cy="923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НАНЬЕВ С\Рабочий стол\лилия желт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013" y="-769938"/>
            <a:ext cx="9153526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НАНЬЕВ С\Рабочий стол\лилия оран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800"/>
            <a:ext cx="8378829" cy="680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НАНЬЕВ С\Рабочий стол\Ц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8412997" cy="560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4444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4444444</Template>
  <TotalTime>44</TotalTime>
  <Words>24</Words>
  <Application>Microsoft Office PowerPoint</Application>
  <PresentationFormat>Экран (4:3)</PresentationFormat>
  <Paragraphs>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4444444</vt:lpstr>
      <vt:lpstr>ВОЗРАЩЕНИЕ К ИСТОКАМ ЗАБЫТОГО РЕМЕСЛА</vt:lpstr>
      <vt:lpstr>ИСТОРИЯ РЕМЕСЛА</vt:lpstr>
      <vt:lpstr>ИЗДЕЛИЯ В ТЕХНИКЕ ВАЛЯНИЯ</vt:lpstr>
      <vt:lpstr>ДВЕ ТЕХНИКИ ВАЛЯНИЯ ШЕРСТИ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УСПЕХОВ В ВАЛЯНИИ!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ВОЗРАЩЕНИЕ К ИСТОКАМ ЗАБЫТОГО РЕМЕСЛА</dc:title>
  <dc:creator>РМО 90600</dc:creator>
  <cp:lastModifiedBy>Evgeniya</cp:lastModifiedBy>
  <cp:revision>9</cp:revision>
  <dcterms:created xsi:type="dcterms:W3CDTF">2012-01-28T23:48:44Z</dcterms:created>
  <dcterms:modified xsi:type="dcterms:W3CDTF">2014-05-06T14:07:33Z</dcterms:modified>
</cp:coreProperties>
</file>