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7FE855-84ED-41F4-8B6B-B3EF7A86E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2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781A6-5E92-42C0-9CBB-EF0CCD815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1E2B-F2BB-4604-988E-2581DE42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05ECB-E90F-454E-8102-5FAD4F3D3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60F6-3915-4E0B-9E16-157873130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6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BBA6F-F3CD-4236-B39F-70E5FDE37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6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223D-8738-4805-B92D-1E03B7C44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AC7CA-2689-4F19-97A2-0A84C68B7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7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2610-9825-4230-941B-67E9B3371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4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E5D4-DE37-4447-973F-0CE952A5B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1D17-1290-4237-B50E-7D7B8E3A2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10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B567132-47E1-446F-9A61-2AA74C4F0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7126287" cy="41767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ahoma" pitchFamily="34" charset="0"/>
              </a:rPr>
              <a:t>Создание ситуации успеха учащихся в изобразительной деятельности через использование нетрадиционных техник рисования.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292600"/>
            <a:ext cx="6408738" cy="14398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400" smtClean="0"/>
              <a:t>Назарова Любовь Григорьевна,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400" smtClean="0"/>
              <a:t>педагог дополнительного образования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400" smtClean="0"/>
              <a:t>МАОУ ДОД «Районный центр дополнительного образования» г.Няндома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акварель и мел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429000"/>
            <a:ext cx="2195512" cy="313055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5" descr="акв и мелок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60350"/>
            <a:ext cx="2951162" cy="2074863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6" descr="акв плюс мело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196975"/>
            <a:ext cx="2879725" cy="2097088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7" descr="акв о вос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73463"/>
            <a:ext cx="2271713" cy="317182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4" name="Picture 8" descr="воск и акв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429000"/>
            <a:ext cx="2139950" cy="3167063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5257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Соединение восковых мелков и акварели.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печатание коро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3255962" cy="470852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5" descr="шабло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268413"/>
            <a:ext cx="3384550" cy="2303462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6" descr="шаблончи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860800"/>
            <a:ext cx="3455987" cy="244792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2592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Печатание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тампон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4319587" cy="2932113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5" descr="тамп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44900"/>
            <a:ext cx="4248150" cy="29495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7" descr="PB2413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196975"/>
            <a:ext cx="2873375" cy="3887788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611188" y="333375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323850" y="620713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04137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Рекомендуемая литература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Берсенева  Г.К. «Ткань, бумага, тесто» АСТ «Астель» М. 2001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Ломоносова Т.М. Графика и живопись М, АСТ «Астель», 2003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Утробина К.К., Утробин Г.Ф. Увлекательное рисование методом тычка с детьми 3-7 лет. Москва, 2007.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Фатеева  А.А. «Рисуем без кисточки» Ярославль. Академия развития, 2006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Хелен Блисс «Бумага», С-Пб, «Норинт», 2000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Цукарь А. «Уроки развития воображения», Москва,«Антрис-Пресс». 2000.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Шматова О. Самоучитель по рисованию фломастерами и цветными карандашами. М. Эксмо,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ahoma" pitchFamily="34" charset="0"/>
              </a:rPr>
              <a:t>Способы изображения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техника линии, </a:t>
            </a:r>
          </a:p>
          <a:p>
            <a:pPr eaLnBrk="1" hangingPunct="1">
              <a:defRPr/>
            </a:pPr>
            <a:r>
              <a:rPr lang="ru-RU" sz="2800" smtClean="0"/>
              <a:t>техника тушевки, </a:t>
            </a:r>
          </a:p>
          <a:p>
            <a:pPr eaLnBrk="1" hangingPunct="1">
              <a:defRPr/>
            </a:pPr>
            <a:r>
              <a:rPr lang="ru-RU" sz="2800" smtClean="0"/>
              <a:t>определенная манера рисунка и письма</a:t>
            </a:r>
          </a:p>
          <a:p>
            <a:pPr eaLnBrk="1" hangingPunct="1">
              <a:defRPr/>
            </a:pPr>
            <a:r>
              <a:rPr lang="ru-RU" sz="2800" smtClean="0"/>
              <a:t>способ использования тех или иных материалов в соответствии с их свойствами, их изобразительными возможностями.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ahoma" pitchFamily="34" charset="0"/>
              </a:rPr>
              <a:t>Традиционные техники рисования.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в графике – владение линией, пятном, штриховкой; </a:t>
            </a:r>
          </a:p>
          <a:p>
            <a:pPr eaLnBrk="1" hangingPunct="1">
              <a:defRPr/>
            </a:pPr>
            <a:r>
              <a:rPr lang="ru-RU" sz="2800" smtClean="0"/>
              <a:t>в живописи – умение выполнять заливки, отмывки, плавные переходы одного цвета в другой, умение смешивать цвета, получая необходимые оттенки, умение работать мазками и пятном.</a:t>
            </a:r>
            <a:r>
              <a:rPr lang="ru-RU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ahoma" pitchFamily="34" charset="0"/>
              </a:rPr>
              <a:t>Нетрадиционные техники рисования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Монотипия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Соединение акварели и восковых мелков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Пальчиковая живопись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Соединение акварели и техники выдувания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Выдувание из мыльной пены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Фреска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Печатание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Рисование поролоновыми тампонами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Набрызг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монотипия гуашь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2438400" cy="365125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7" descr="P33005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3203575" cy="231140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8" descr="P33005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3"/>
          <a:stretch>
            <a:fillRect/>
          </a:stretch>
        </p:blipFill>
        <p:spPr bwMode="auto">
          <a:xfrm>
            <a:off x="4787900" y="1628775"/>
            <a:ext cx="3448050" cy="489585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03800" y="620713"/>
            <a:ext cx="3527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Монотипия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монотипия гуашь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52450"/>
            <a:ext cx="3887788" cy="280670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6" descr="нетради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67138"/>
            <a:ext cx="3816350" cy="2686050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9" descr="PC0614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3532188" cy="51847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монотипия сим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4813"/>
            <a:ext cx="3168650" cy="22637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5" descr="моноти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068638"/>
            <a:ext cx="2279650" cy="33432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8" descr="PC0614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3800475" cy="5516563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396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Симметричная монотипия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пальч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4813"/>
            <a:ext cx="3394075" cy="56165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6" descr="пальчики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2786062" cy="260032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7" descr="пальчики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4813"/>
            <a:ext cx="2736850" cy="2682875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3850" y="6092825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Пальчиковая живопись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выдува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3736975" cy="4824413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5" descr="выду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2875"/>
            <a:ext cx="3432175" cy="4795838"/>
          </a:xfrm>
          <a:prstGeom prst="rect">
            <a:avLst/>
          </a:prstGeom>
          <a:noFill/>
          <a:ln w="381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84438" y="476250"/>
            <a:ext cx="3887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Выдувание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2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3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247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Tahoma</vt:lpstr>
      <vt:lpstr>Клен</vt:lpstr>
      <vt:lpstr>Создание ситуации успеха учащихся в изобразительной деятельности через использование нетрадиционных техник рисования.</vt:lpstr>
      <vt:lpstr>Способы изображения</vt:lpstr>
      <vt:lpstr>Традиционные техники рисования.</vt:lpstr>
      <vt:lpstr>Нетрадиционные техники рисования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Рекомендуемая литература</vt:lpstr>
    </vt:vector>
  </TitlesOfParts>
  <Company>Дом творчества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нетрадиционных техник рисования  в художественном образовании детей.</dc:title>
  <dc:creator>Третьякова</dc:creator>
  <cp:lastModifiedBy>Admin</cp:lastModifiedBy>
  <cp:revision>6</cp:revision>
  <dcterms:created xsi:type="dcterms:W3CDTF">2008-03-21T13:47:18Z</dcterms:created>
  <dcterms:modified xsi:type="dcterms:W3CDTF">2014-06-10T05:08:08Z</dcterms:modified>
</cp:coreProperties>
</file>