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D9C9-F4A7-47E2-965E-BD59777FB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9723-C04D-43C4-9C59-984A4FFFE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B442-4ACE-4B32-A245-EF869FC40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787D-B594-4A20-B41A-359230CFB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4042-AA29-49F3-958B-BCC393FEA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FDDC-857C-4A38-BF1C-BA55B6B789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C7357-3AEE-4C18-99F7-C56AD35FE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331E-4416-451C-912D-9CB75B687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12FCD-3831-4B0E-9C2C-25FF54AA2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BD7F7-A88C-4E10-B806-4941FFB3B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EB7A0-A973-439A-8B58-37C492708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AFD9CD-7F36-425D-983B-F22686B592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 - гражданин страны великой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фла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785927"/>
            <a:ext cx="7077075" cy="4872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181621" cy="1928802"/>
          </a:xfrm>
        </p:spPr>
      </p:pic>
      <p:pic>
        <p:nvPicPr>
          <p:cNvPr id="5" name="Рисунок 4" descr="imgpreview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2200275" cy="1647825"/>
          </a:xfrm>
          <a:prstGeom prst="rect">
            <a:avLst/>
          </a:prstGeom>
        </p:spPr>
      </p:pic>
      <p:pic>
        <p:nvPicPr>
          <p:cNvPr id="6" name="Рисунок 5" descr="imgpreview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071678"/>
            <a:ext cx="2200275" cy="1647825"/>
          </a:xfrm>
          <a:prstGeom prst="rect">
            <a:avLst/>
          </a:prstGeom>
        </p:spPr>
      </p:pic>
      <p:pic>
        <p:nvPicPr>
          <p:cNvPr id="7" name="Рисунок 6" descr="imgpreview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143116"/>
            <a:ext cx="2362200" cy="1533525"/>
          </a:xfrm>
          <a:prstGeom prst="rect">
            <a:avLst/>
          </a:prstGeom>
        </p:spPr>
      </p:pic>
      <p:pic>
        <p:nvPicPr>
          <p:cNvPr id="8" name="Рисунок 7" descr="imgpreview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14818"/>
            <a:ext cx="2571768" cy="1857388"/>
          </a:xfrm>
          <a:prstGeom prst="rect">
            <a:avLst/>
          </a:prstGeom>
        </p:spPr>
      </p:pic>
      <p:pic>
        <p:nvPicPr>
          <p:cNvPr id="9" name="Рисунок 8" descr="imgpreview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286256"/>
            <a:ext cx="2200275" cy="1647825"/>
          </a:xfrm>
          <a:prstGeom prst="rect">
            <a:avLst/>
          </a:prstGeom>
        </p:spPr>
      </p:pic>
      <p:pic>
        <p:nvPicPr>
          <p:cNvPr id="10" name="Рисунок 9" descr="imgpreview (1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4214818"/>
            <a:ext cx="2333625" cy="1552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12-02 11.51.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3071810"/>
            <a:ext cx="3731688" cy="3143272"/>
          </a:xfrm>
        </p:spPr>
      </p:pic>
      <p:pic>
        <p:nvPicPr>
          <p:cNvPr id="5" name="Рисунок 4" descr="2014-12-02 12.09.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39366" y="2875354"/>
            <a:ext cx="3036087" cy="3571876"/>
          </a:xfrm>
          <a:prstGeom prst="rect">
            <a:avLst/>
          </a:prstGeom>
        </p:spPr>
      </p:pic>
      <p:pic>
        <p:nvPicPr>
          <p:cNvPr id="6" name="Рисунок 5" descr="IMG_20150121_125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685800"/>
            <a:ext cx="3214710" cy="2743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Горжусь тобой, моя РОССИЯ!!!</a:t>
            </a:r>
            <a:endParaRPr lang="ru-RU" dirty="0"/>
          </a:p>
        </p:txBody>
      </p:sp>
      <p:pic>
        <p:nvPicPr>
          <p:cNvPr id="4" name="Содержимое 3" descr="imgpreview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6715172" cy="3429023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181621" cy="1928802"/>
          </a:xfrm>
        </p:spPr>
      </p:pic>
      <p:pic>
        <p:nvPicPr>
          <p:cNvPr id="5" name="Рисунок 4" descr="imgpreview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2200275" cy="1647825"/>
          </a:xfrm>
          <a:prstGeom prst="rect">
            <a:avLst/>
          </a:prstGeom>
        </p:spPr>
      </p:pic>
      <p:pic>
        <p:nvPicPr>
          <p:cNvPr id="6" name="Рисунок 5" descr="imgpreview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071678"/>
            <a:ext cx="2200275" cy="1647825"/>
          </a:xfrm>
          <a:prstGeom prst="rect">
            <a:avLst/>
          </a:prstGeom>
        </p:spPr>
      </p:pic>
      <p:pic>
        <p:nvPicPr>
          <p:cNvPr id="7" name="Рисунок 6" descr="imgpreview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143116"/>
            <a:ext cx="2362200" cy="1533525"/>
          </a:xfrm>
          <a:prstGeom prst="rect">
            <a:avLst/>
          </a:prstGeom>
        </p:spPr>
      </p:pic>
      <p:pic>
        <p:nvPicPr>
          <p:cNvPr id="8" name="Рисунок 7" descr="imgpreview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14818"/>
            <a:ext cx="2571768" cy="1857388"/>
          </a:xfrm>
          <a:prstGeom prst="rect">
            <a:avLst/>
          </a:prstGeom>
        </p:spPr>
      </p:pic>
      <p:pic>
        <p:nvPicPr>
          <p:cNvPr id="9" name="Рисунок 8" descr="imgpreview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286256"/>
            <a:ext cx="2200275" cy="1647825"/>
          </a:xfrm>
          <a:prstGeom prst="rect">
            <a:avLst/>
          </a:prstGeom>
        </p:spPr>
      </p:pic>
      <p:pic>
        <p:nvPicPr>
          <p:cNvPr id="10" name="Рисунок 9" descr="imgpreview (1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4214818"/>
            <a:ext cx="2333625" cy="1552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7370525_fl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7215238" cy="5554683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571480"/>
            <a:ext cx="6357981" cy="5143536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5429288" cy="5286412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429420" cy="4857783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857232"/>
            <a:ext cx="3429024" cy="4786346"/>
          </a:xfrm>
        </p:spPr>
      </p:pic>
      <p:pic>
        <p:nvPicPr>
          <p:cNvPr id="5" name="Рисунок 4" descr="imgpreview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3143272" cy="4357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928670"/>
            <a:ext cx="5286412" cy="4857784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Огромная семья</a:t>
            </a:r>
            <a:endParaRPr lang="ru-RU" dirty="0"/>
          </a:p>
        </p:txBody>
      </p:sp>
      <p:pic>
        <p:nvPicPr>
          <p:cNvPr id="4" name="Содержимое 3" descr="алтай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358114" cy="45005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642918"/>
            <a:ext cx="6215106" cy="5000659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Raxc0F_6E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" y="857232"/>
            <a:ext cx="7658100" cy="5095099"/>
          </a:xfr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572295" cy="4857784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181621" cy="1928802"/>
          </a:xfrm>
        </p:spPr>
      </p:pic>
      <p:pic>
        <p:nvPicPr>
          <p:cNvPr id="5" name="Рисунок 4" descr="imgpreview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2200275" cy="1647825"/>
          </a:xfrm>
          <a:prstGeom prst="rect">
            <a:avLst/>
          </a:prstGeom>
        </p:spPr>
      </p:pic>
      <p:pic>
        <p:nvPicPr>
          <p:cNvPr id="6" name="Рисунок 5" descr="imgpreview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071678"/>
            <a:ext cx="2200275" cy="1647825"/>
          </a:xfrm>
          <a:prstGeom prst="rect">
            <a:avLst/>
          </a:prstGeom>
        </p:spPr>
      </p:pic>
      <p:pic>
        <p:nvPicPr>
          <p:cNvPr id="7" name="Рисунок 6" descr="imgpreview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143116"/>
            <a:ext cx="2362200" cy="1533525"/>
          </a:xfrm>
          <a:prstGeom prst="rect">
            <a:avLst/>
          </a:prstGeom>
        </p:spPr>
      </p:pic>
      <p:pic>
        <p:nvPicPr>
          <p:cNvPr id="8" name="Рисунок 7" descr="imgpreview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14818"/>
            <a:ext cx="2571768" cy="1857388"/>
          </a:xfrm>
          <a:prstGeom prst="rect">
            <a:avLst/>
          </a:prstGeom>
        </p:spPr>
      </p:pic>
      <p:pic>
        <p:nvPicPr>
          <p:cNvPr id="9" name="Рисунок 8" descr="imgpreview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286256"/>
            <a:ext cx="2200275" cy="1647825"/>
          </a:xfrm>
          <a:prstGeom prst="rect">
            <a:avLst/>
          </a:prstGeom>
        </p:spPr>
      </p:pic>
      <p:pic>
        <p:nvPicPr>
          <p:cNvPr id="10" name="Рисунок 9" descr="imgpreview (1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4214818"/>
            <a:ext cx="2333625" cy="1552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Содержимое 3" descr="imgpreview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14488"/>
            <a:ext cx="4786346" cy="3714775"/>
          </a:xfr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XxcPW9piW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2540000" cy="3467100"/>
          </a:xfrm>
        </p:spPr>
      </p:pic>
      <p:pic>
        <p:nvPicPr>
          <p:cNvPr id="5" name="Рисунок 4" descr="Iaogr4rd19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57166"/>
            <a:ext cx="2571768" cy="3557598"/>
          </a:xfrm>
          <a:prstGeom prst="rect">
            <a:avLst/>
          </a:prstGeo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0"/>
            <a:ext cx="2705100" cy="3500462"/>
          </a:xfrm>
          <a:prstGeom prst="rect">
            <a:avLst/>
          </a:prstGeom>
        </p:spPr>
      </p:pic>
      <p:pic>
        <p:nvPicPr>
          <p:cNvPr id="9" name="Содержимое 3" descr="oo-RwGAFI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28662" y="3429000"/>
            <a:ext cx="7000924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Всех люблю</a:t>
            </a:r>
            <a:endParaRPr lang="ru-RU" dirty="0"/>
          </a:p>
        </p:txBody>
      </p:sp>
      <p:pic>
        <p:nvPicPr>
          <p:cNvPr id="6" name="Содержимое 5" descr="_bfzVc7gGk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572296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_dd58d7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3357562"/>
            <a:ext cx="3048000" cy="2286000"/>
          </a:xfrm>
        </p:spPr>
      </p:pic>
      <p:pic>
        <p:nvPicPr>
          <p:cNvPr id="7" name="Рисунок 6" descr="5qA8HIFov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358900"/>
            <a:ext cx="4429156" cy="2498728"/>
          </a:xfrm>
          <a:prstGeom prst="rect">
            <a:avLst/>
          </a:prstGeom>
        </p:spPr>
      </p:pic>
      <p:pic>
        <p:nvPicPr>
          <p:cNvPr id="8" name="Рисунок 7" descr="TwvCeS5EUD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429000"/>
            <a:ext cx="3675066" cy="2166938"/>
          </a:xfrm>
          <a:prstGeom prst="rect">
            <a:avLst/>
          </a:prstGeom>
        </p:spPr>
      </p:pic>
      <p:pic>
        <p:nvPicPr>
          <p:cNvPr id="9" name="Рисунок 8" descr="images (7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786190"/>
            <a:ext cx="2000250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Россия!!!</a:t>
            </a:r>
            <a:endParaRPr lang="ru-RU" dirty="0"/>
          </a:p>
        </p:txBody>
      </p:sp>
      <p:pic>
        <p:nvPicPr>
          <p:cNvPr id="4" name="Содержимое 3" descr="imgpreview (3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4143380"/>
            <a:ext cx="2476500" cy="1466850"/>
          </a:xfrm>
        </p:spPr>
      </p:pic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714884"/>
            <a:ext cx="2181225" cy="1657350"/>
          </a:xfrm>
          <a:prstGeom prst="rect">
            <a:avLst/>
          </a:prstGeom>
        </p:spPr>
      </p:pic>
      <p:pic>
        <p:nvPicPr>
          <p:cNvPr id="6" name="Рисунок 5" descr="imgpreview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285860"/>
            <a:ext cx="2428875" cy="1495425"/>
          </a:xfrm>
          <a:prstGeom prst="rect">
            <a:avLst/>
          </a:prstGeom>
        </p:spPr>
      </p:pic>
      <p:pic>
        <p:nvPicPr>
          <p:cNvPr id="7" name="Рисунок 6" descr="imgpreview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929066"/>
            <a:ext cx="1905000" cy="1905000"/>
          </a:xfrm>
          <a:prstGeom prst="rect">
            <a:avLst/>
          </a:prstGeom>
        </p:spPr>
      </p:pic>
      <p:pic>
        <p:nvPicPr>
          <p:cNvPr id="8" name="Рисунок 7" descr="imgpreview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643050"/>
            <a:ext cx="2200275" cy="1647825"/>
          </a:xfrm>
          <a:prstGeom prst="rect">
            <a:avLst/>
          </a:prstGeom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187" y="2652712"/>
            <a:ext cx="2333625" cy="1552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Бухабаева</a:t>
            </a:r>
            <a:r>
              <a:rPr lang="ru-RU" dirty="0" smtClean="0"/>
              <a:t> </a:t>
            </a:r>
            <a:r>
              <a:rPr lang="ru-RU" dirty="0" err="1" smtClean="0"/>
              <a:t>Газтза</a:t>
            </a:r>
            <a:r>
              <a:rPr lang="ru-RU" dirty="0" smtClean="0"/>
              <a:t> </a:t>
            </a:r>
            <a:r>
              <a:rPr lang="ru-RU" dirty="0" err="1" smtClean="0"/>
              <a:t>Капитоковна</a:t>
            </a:r>
            <a:endParaRPr lang="ru-RU" dirty="0"/>
          </a:p>
        </p:txBody>
      </p:sp>
      <p:pic>
        <p:nvPicPr>
          <p:cNvPr id="4" name="Содержимое 3" descr="гази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pic>
        <p:nvPicPr>
          <p:cNvPr id="7" name="Рисунок 6" descr="imgpreview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428875" cy="1495425"/>
          </a:xfrm>
          <a:prstGeom prst="rect">
            <a:avLst/>
          </a:prstGeom>
        </p:spPr>
      </p:pic>
      <p:pic>
        <p:nvPicPr>
          <p:cNvPr id="8" name="Рисунок 7" descr="imgpreview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714488"/>
            <a:ext cx="2200275" cy="1647825"/>
          </a:xfrm>
          <a:prstGeom prst="rect">
            <a:avLst/>
          </a:prstGeom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000504"/>
            <a:ext cx="2333625" cy="1552575"/>
          </a:xfrm>
          <a:prstGeom prst="rect">
            <a:avLst/>
          </a:prstGeom>
        </p:spPr>
      </p:pic>
      <p:pic>
        <p:nvPicPr>
          <p:cNvPr id="10" name="Рисунок 9" descr="imgpreview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143380"/>
            <a:ext cx="2438400" cy="1485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2pr2nx84X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000108"/>
            <a:ext cx="3394472" cy="4525963"/>
          </a:xfrm>
        </p:spPr>
      </p:pic>
      <p:pic>
        <p:nvPicPr>
          <p:cNvPr id="5" name="Рисунок 4" descr="oo-RwGAFI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94760"/>
            <a:ext cx="3643338" cy="3063240"/>
          </a:xfrm>
          <a:prstGeom prst="rect">
            <a:avLst/>
          </a:prstGeom>
        </p:spPr>
      </p:pic>
      <p:pic>
        <p:nvPicPr>
          <p:cNvPr id="6" name="Рисунок 5" descr="SpE764xvv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4406904" cy="3559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08dh6gWL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2376866" cy="3849624"/>
          </a:xfrm>
        </p:spPr>
      </p:pic>
      <p:pic>
        <p:nvPicPr>
          <p:cNvPr id="5" name="Рисунок 4" descr="imgpreview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3571900" cy="3286148"/>
          </a:xfrm>
          <a:prstGeom prst="rect">
            <a:avLst/>
          </a:prstGeom>
        </p:spPr>
      </p:pic>
      <p:pic>
        <p:nvPicPr>
          <p:cNvPr id="6" name="Рисунок 5" descr="dq1F5kPUeu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28604"/>
            <a:ext cx="2276856" cy="3786214"/>
          </a:xfrm>
          <a:prstGeom prst="rect">
            <a:avLst/>
          </a:prstGeom>
        </p:spPr>
      </p:pic>
      <p:pic>
        <p:nvPicPr>
          <p:cNvPr id="7" name="Рисунок 6" descr="imgpreview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714752"/>
            <a:ext cx="3286148" cy="2643206"/>
          </a:xfrm>
          <a:prstGeom prst="rect">
            <a:avLst/>
          </a:prstGeom>
        </p:spPr>
      </p:pic>
      <p:pic>
        <p:nvPicPr>
          <p:cNvPr id="8" name="Рисунок 7" descr="7ExgcXgVtP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7" y="3500438"/>
            <a:ext cx="2428892" cy="3000396"/>
          </a:xfrm>
          <a:prstGeom prst="rect">
            <a:avLst/>
          </a:prstGeom>
        </p:spPr>
      </p:pic>
      <p:pic>
        <p:nvPicPr>
          <p:cNvPr id="9" name="Рисунок 8" descr="images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4214818"/>
            <a:ext cx="2409825" cy="1895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девочка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девочка</Template>
  <TotalTime>92</TotalTime>
  <Words>24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Arial</vt:lpstr>
      <vt:lpstr>девочка</vt:lpstr>
      <vt:lpstr>Я - гражданин страны великой</vt:lpstr>
      <vt:lpstr>Огромная семья</vt:lpstr>
      <vt:lpstr>Слайд 3</vt:lpstr>
      <vt:lpstr>Всех люблю</vt:lpstr>
      <vt:lpstr>Слайд 5</vt:lpstr>
      <vt:lpstr>Россия!!!</vt:lpstr>
      <vt:lpstr>Бухабаева Газтза Капитоковна</vt:lpstr>
      <vt:lpstr>Слайд 8</vt:lpstr>
      <vt:lpstr>Слайд 9</vt:lpstr>
      <vt:lpstr>Слайд 10</vt:lpstr>
      <vt:lpstr>Слайд 11</vt:lpstr>
      <vt:lpstr>Горжусь тобой, моя РОССИЯ!!!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гражданин страны великой</dc:title>
  <dc:creator>Admin</dc:creator>
  <cp:lastModifiedBy>Admin</cp:lastModifiedBy>
  <cp:revision>9</cp:revision>
  <dcterms:created xsi:type="dcterms:W3CDTF">2015-02-04T22:57:01Z</dcterms:created>
  <dcterms:modified xsi:type="dcterms:W3CDTF">2015-02-05T00:29:04Z</dcterms:modified>
</cp:coreProperties>
</file>