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B533D9-0F3D-4CB9-90F5-388425271B71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70BF9F-00D6-409D-9F76-40C9AF944E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город Гжель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5002231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227834" cy="4608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25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66967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росписи</a:t>
            </a:r>
          </a:p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0891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09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16632"/>
            <a:ext cx="5018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росписи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40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53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88640"/>
            <a:ext cx="51593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росписи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1"/>
            <a:ext cx="8280920" cy="518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13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255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рисования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5" y="1117408"/>
            <a:ext cx="8090823" cy="5351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47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 сей день жив старинный городок Гжель. Трудятся в нём внуки и правнуки знаменитых мастеров.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5608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70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мир прославили они свой край, всем поведали какие умелые мастера живут на Руси.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496855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921124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6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6"/>
            <a:ext cx="460202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в Подмосковье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Прославилась теперь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всем в народе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 названье Гжель!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730257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384376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96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06244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20323" y="329889"/>
            <a:ext cx="32441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Царская волость – вот что такое первоначально Гжель.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80" y="3140967"/>
            <a:ext cx="2533650" cy="3546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81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26" y="411406"/>
            <a:ext cx="4260726" cy="490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3" y="300023"/>
            <a:ext cx="410445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в Гжели и не посмотреть ее достопримечательности – как минимум достойно сожаления.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достопримечательностью города является Успенский собор.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46449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0072" y="548680"/>
            <a:ext cx="367240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старинные времена на берегах реки Гжелка народные умельцы обнаружили залежи глины белой-белой, из которой решили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795" y="5323165"/>
            <a:ext cx="76797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епить посуду которой свет не видывал.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9032" y="183316"/>
            <a:ext cx="4458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посуды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988252"/>
            <a:ext cx="90150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затейливая, нарядная получилась посуда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528392" cy="4296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37" y="2348880"/>
            <a:ext cx="3773387" cy="4296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3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8488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Полюбилась она людям и стали называть ее нежно – «голубое чудо»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" y="1700808"/>
            <a:ext cx="8280920" cy="4545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85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360040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60647"/>
            <a:ext cx="3830279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724444"/>
            <a:ext cx="3600400" cy="2872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724444"/>
            <a:ext cx="3830279" cy="2872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79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не только лепниной украшали гжельские мастера свои изделия, стали расписывать посуду синей краской.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99288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34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251" y="188639"/>
            <a:ext cx="5018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росписи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357" y="960543"/>
            <a:ext cx="88924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 разные узоры из «сеточек, полосок, капелек, бордюров, цветов»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" y="2183208"/>
            <a:ext cx="4104456" cy="4413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83208"/>
            <a:ext cx="3649397" cy="4429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86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168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</dc:creator>
  <cp:lastModifiedBy>Роза</cp:lastModifiedBy>
  <cp:revision>9</cp:revision>
  <dcterms:created xsi:type="dcterms:W3CDTF">2015-03-08T15:43:45Z</dcterms:created>
  <dcterms:modified xsi:type="dcterms:W3CDTF">2015-03-08T17:11:20Z</dcterms:modified>
</cp:coreProperties>
</file>