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DE9132-7FE3-493A-BE10-84DD9CF3E3A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80D378-7A1D-49E0-9DC1-1E4BD89D75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cs typeface="Aharoni" pitchFamily="2" charset="-79"/>
              </a:rPr>
              <a:t>Линейные уравнения с двумя переменными.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Алгебра 7 класс</a:t>
            </a:r>
          </a:p>
          <a:p>
            <a:pPr algn="r"/>
            <a:r>
              <a:rPr lang="ru-RU" sz="2000" dirty="0" err="1" smtClean="0"/>
              <a:t>Швалова</a:t>
            </a:r>
            <a:r>
              <a:rPr lang="ru-RU" sz="2000" dirty="0" smtClean="0"/>
              <a:t> Н.П.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Линейные уравнения с двумя переменными.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3x + 5=7        2) 12(b-49) + 13= 25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3) f/29 – 19=64   4) 5v + 4k = 13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5) 127 – (46 * 103) + 2587</a:t>
            </a:r>
          </a:p>
          <a:p>
            <a:pPr marL="514350" indent="-514350">
              <a:buNone/>
            </a:pPr>
            <a:r>
              <a:rPr lang="en-US" dirty="0" smtClean="0"/>
              <a:t>6) 7x – 2y =28    7)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6672"/>
            <a:ext cx="170201" cy="7200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500570"/>
            <a:ext cx="1440160" cy="609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Линейное уравнение с двумя переменными.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1000108"/>
            <a:ext cx="4290556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Линейные уравнения с одной переменной.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000108"/>
            <a:ext cx="4292241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Линейные уравнения с двумя переменными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 </a:t>
            </a:r>
            <a:r>
              <a:rPr lang="en-US" dirty="0" smtClean="0"/>
              <a:t>3x + 5=7       </a:t>
            </a:r>
            <a:endParaRPr lang="ru-RU" dirty="0" smtClean="0"/>
          </a:p>
          <a:p>
            <a:r>
              <a:rPr lang="en-US" dirty="0" smtClean="0"/>
              <a:t> 2) 12(b-49) + 13= 25</a:t>
            </a:r>
          </a:p>
          <a:p>
            <a:r>
              <a:rPr lang="en-US" dirty="0" smtClean="0"/>
              <a:t>3) f/29 – 19=64</a:t>
            </a:r>
            <a:endParaRPr lang="ru-RU" dirty="0" smtClean="0"/>
          </a:p>
          <a:p>
            <a:r>
              <a:rPr lang="ru-RU" dirty="0" smtClean="0"/>
              <a:t>7)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4) 5v + 4k = 13</a:t>
            </a:r>
            <a:endParaRPr lang="ru-RU" dirty="0" smtClean="0"/>
          </a:p>
          <a:p>
            <a:r>
              <a:rPr lang="en-US" dirty="0" smtClean="0"/>
              <a:t>6) 7x – 2y =28</a:t>
            </a:r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501008"/>
            <a:ext cx="1440160" cy="609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Линейное уравнение с двумя переменными.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Линейное уравнение с одной переменной – </a:t>
            </a:r>
          </a:p>
          <a:p>
            <a:pPr algn="ctr">
              <a:buNone/>
            </a:pPr>
            <a:r>
              <a:rPr lang="ru-RU" dirty="0" smtClean="0"/>
              <a:t>уравнение вида </a:t>
            </a:r>
          </a:p>
          <a:p>
            <a:pPr algn="ctr">
              <a:buNone/>
            </a:pPr>
            <a:r>
              <a:rPr lang="en-US" sz="4800" dirty="0" smtClean="0"/>
              <a:t>ax + b = 0</a:t>
            </a:r>
            <a:endParaRPr lang="ru-RU" sz="4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Линейное уравнение с двумя переменными – </a:t>
            </a:r>
          </a:p>
          <a:p>
            <a:pPr algn="ctr">
              <a:buNone/>
            </a:pPr>
            <a:r>
              <a:rPr lang="ru-RU" dirty="0" smtClean="0"/>
              <a:t>уравнение вида </a:t>
            </a:r>
          </a:p>
          <a:p>
            <a:pPr algn="ctr">
              <a:buNone/>
            </a:pPr>
            <a:r>
              <a:rPr lang="en-US" sz="4800" dirty="0" smtClean="0"/>
              <a:t>ax + by +c = 0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Линейное уравнение с двумя переменными.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Линейное уравнение с одной переменной – </a:t>
            </a:r>
          </a:p>
          <a:p>
            <a:pPr algn="ctr">
              <a:buNone/>
            </a:pPr>
            <a:r>
              <a:rPr lang="ru-RU" sz="2400" dirty="0" smtClean="0"/>
              <a:t>уравнение вида </a:t>
            </a:r>
          </a:p>
          <a:p>
            <a:pPr algn="ctr">
              <a:buNone/>
            </a:pPr>
            <a:r>
              <a:rPr lang="en-US" sz="2400" dirty="0" smtClean="0"/>
              <a:t>ax + b = 0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Решение уравнения – </a:t>
            </a:r>
            <a:r>
              <a:rPr lang="ru-RU" sz="2400" dirty="0" smtClean="0">
                <a:solidFill>
                  <a:srgbClr val="FF0000"/>
                </a:solidFill>
              </a:rPr>
              <a:t>число </a:t>
            </a:r>
            <a:r>
              <a:rPr lang="ru-RU" sz="2400" dirty="0" smtClean="0"/>
              <a:t>обращающее данное уравнение в верное равенство.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Корень уравнения – число.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Линейное уравнение с двумя переменными – </a:t>
            </a:r>
          </a:p>
          <a:p>
            <a:pPr algn="ctr">
              <a:buNone/>
            </a:pPr>
            <a:r>
              <a:rPr lang="ru-RU" sz="2400" dirty="0" smtClean="0"/>
              <a:t>уравнение вида </a:t>
            </a:r>
          </a:p>
          <a:p>
            <a:pPr algn="ctr">
              <a:buNone/>
            </a:pPr>
            <a:r>
              <a:rPr lang="en-US" sz="2400" dirty="0" smtClean="0"/>
              <a:t>ax + by +c = 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Линейное уравнение с двумя переменными.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Линейное уравнение с одной переменной – </a:t>
            </a:r>
          </a:p>
          <a:p>
            <a:pPr algn="ctr">
              <a:buNone/>
            </a:pPr>
            <a:r>
              <a:rPr lang="ru-RU" sz="2400" dirty="0" smtClean="0"/>
              <a:t>уравнение вида </a:t>
            </a:r>
          </a:p>
          <a:p>
            <a:pPr algn="ctr">
              <a:buNone/>
            </a:pPr>
            <a:r>
              <a:rPr lang="en-US" sz="2400" dirty="0" smtClean="0"/>
              <a:t>ax + b = 0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Решение уравнения – </a:t>
            </a:r>
            <a:r>
              <a:rPr lang="ru-RU" sz="2400" dirty="0" smtClean="0">
                <a:solidFill>
                  <a:srgbClr val="FF0000"/>
                </a:solidFill>
              </a:rPr>
              <a:t>число </a:t>
            </a:r>
            <a:r>
              <a:rPr lang="ru-RU" sz="2400" dirty="0" smtClean="0"/>
              <a:t>обращающее данное уравнение в верное равенство.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Корень уравнения – число.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Линейное уравнение с двумя переменными – </a:t>
            </a:r>
          </a:p>
          <a:p>
            <a:pPr algn="ctr">
              <a:buNone/>
            </a:pPr>
            <a:r>
              <a:rPr lang="ru-RU" sz="2400" dirty="0" smtClean="0"/>
              <a:t>уравнение вида </a:t>
            </a:r>
          </a:p>
          <a:p>
            <a:pPr algn="ctr">
              <a:buNone/>
            </a:pPr>
            <a:r>
              <a:rPr lang="en-US" sz="2400" dirty="0" smtClean="0"/>
              <a:t>ax + by +c = 0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Решение уравнения - </a:t>
            </a:r>
            <a:r>
              <a:rPr lang="ru-RU" sz="2400" i="1" dirty="0" smtClean="0">
                <a:solidFill>
                  <a:srgbClr val="FF0000"/>
                </a:solidFill>
              </a:rPr>
              <a:t>пара</a:t>
            </a:r>
            <a:r>
              <a:rPr lang="ru-RU" sz="2400" dirty="0" smtClean="0">
                <a:solidFill>
                  <a:srgbClr val="FF0000"/>
                </a:solidFill>
              </a:rPr>
              <a:t> чисел</a:t>
            </a:r>
            <a:r>
              <a:rPr lang="ru-RU" sz="2400" dirty="0" smtClean="0"/>
              <a:t> обращающая данное уравнение в верное равенство.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Пара чисел  (</a:t>
            </a:r>
            <a:r>
              <a:rPr lang="ru-RU" sz="2400" dirty="0" err="1" smtClean="0">
                <a:solidFill>
                  <a:srgbClr val="FF0000"/>
                </a:solidFill>
              </a:rPr>
              <a:t>х;у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Линейное уравнение с двумя переменными.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307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56827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Элемент мира</a:t>
                      </a:r>
                      <a:endParaRPr lang="ru-RU" b="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Имя признака</a:t>
                      </a:r>
                      <a:endParaRPr lang="ru-RU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 признака</a:t>
                      </a:r>
                      <a:endParaRPr lang="ru-RU" dirty="0"/>
                    </a:p>
                  </a:txBody>
                  <a:tcPr marL="94890" marR="94890"/>
                </a:tc>
              </a:tr>
              <a:tr h="568272"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Линейное уравнение с одной переменной</a:t>
                      </a:r>
                      <a:endParaRPr lang="ru-RU" sz="1400" dirty="0"/>
                    </a:p>
                  </a:txBody>
                  <a:tcPr marL="94890" marR="948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Степень неизвестного</a:t>
                      </a:r>
                      <a:endParaRPr lang="ru-RU" sz="140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первая</a:t>
                      </a:r>
                      <a:endParaRPr lang="ru-RU" sz="1400" dirty="0"/>
                    </a:p>
                  </a:txBody>
                  <a:tcPr marL="94890" marR="94890"/>
                </a:tc>
              </a:tr>
              <a:tr h="568272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Соотношение частей</a:t>
                      </a:r>
                      <a:endParaRPr lang="ru-RU" sz="140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Равенство</a:t>
                      </a:r>
                      <a:endParaRPr lang="ru-RU" sz="1400" dirty="0"/>
                    </a:p>
                  </a:txBody>
                  <a:tcPr marL="94890" marR="94890"/>
                </a:tc>
              </a:tr>
              <a:tr h="635833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Состав (компоненты)</a:t>
                      </a:r>
                      <a:endParaRPr lang="ru-RU" sz="140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Выражения с одной переменной</a:t>
                      </a:r>
                      <a:endParaRPr lang="ru-RU" sz="1400" dirty="0"/>
                    </a:p>
                  </a:txBody>
                  <a:tcPr marL="94890" marR="94890"/>
                </a:tc>
              </a:tr>
              <a:tr h="568272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890" marR="948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890" marR="94890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314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Элемент мира</a:t>
                      </a:r>
                      <a:endParaRPr lang="ru-RU" b="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Имя признака</a:t>
                      </a:r>
                      <a:endParaRPr lang="ru-RU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 признака</a:t>
                      </a:r>
                      <a:endParaRPr lang="ru-RU" dirty="0"/>
                    </a:p>
                  </a:txBody>
                  <a:tcPr marL="98341" marR="98341"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Линейное уравнение с двумя переменными</a:t>
                      </a:r>
                      <a:endParaRPr lang="ru-RU" sz="1400" dirty="0"/>
                    </a:p>
                  </a:txBody>
                  <a:tcPr marL="98341" marR="98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Степень неизвестного</a:t>
                      </a:r>
                      <a:endParaRPr lang="ru-RU" sz="14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первая</a:t>
                      </a:r>
                      <a:endParaRPr lang="ru-RU" sz="1400" dirty="0"/>
                    </a:p>
                  </a:txBody>
                  <a:tcPr marL="98341" marR="9834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Соотношение частей</a:t>
                      </a:r>
                      <a:endParaRPr lang="ru-RU" sz="14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Равенство</a:t>
                      </a:r>
                      <a:endParaRPr lang="ru-RU" sz="1400" dirty="0"/>
                    </a:p>
                  </a:txBody>
                  <a:tcPr marL="98341" marR="9834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Состав (компоненты)</a:t>
                      </a:r>
                      <a:endParaRPr lang="ru-RU" sz="14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Выражения с </a:t>
                      </a:r>
                      <a:r>
                        <a:rPr lang="ru-RU" sz="1400" smtClean="0"/>
                        <a:t>двумя переменными</a:t>
                      </a:r>
                      <a:endParaRPr lang="ru-RU" sz="1400" dirty="0"/>
                    </a:p>
                  </a:txBody>
                  <a:tcPr marL="98341" marR="9834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8341" marR="9834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График </a:t>
                      </a:r>
                      <a:endParaRPr lang="ru-RU" sz="1400" dirty="0"/>
                    </a:p>
                  </a:txBody>
                  <a:tcPr marL="98341" marR="98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прямая</a:t>
                      </a:r>
                      <a:endParaRPr lang="ru-RU" sz="1400" dirty="0"/>
                    </a:p>
                  </a:txBody>
                  <a:tcPr marL="98341" marR="9834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322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Линейные уравнения с двумя переменными.</vt:lpstr>
      <vt:lpstr>Линейные уравнения с двумя переменными.</vt:lpstr>
      <vt:lpstr>Линейное уравнение с двумя переменными.</vt:lpstr>
      <vt:lpstr>Линейное уравнение с двумя переменными.</vt:lpstr>
      <vt:lpstr>Линейное уравнение с двумя переменными.</vt:lpstr>
      <vt:lpstr>Линейное уравнение с двумя переменными.</vt:lpstr>
      <vt:lpstr>Линейное уравнение с двумя переменными.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уравнения с двумя переменными.</dc:title>
  <dc:creator>RePack by SPecialiST</dc:creator>
  <cp:lastModifiedBy>Admin</cp:lastModifiedBy>
  <cp:revision>33</cp:revision>
  <dcterms:created xsi:type="dcterms:W3CDTF">2014-10-07T21:08:37Z</dcterms:created>
  <dcterms:modified xsi:type="dcterms:W3CDTF">2014-10-10T07:20:56Z</dcterms:modified>
</cp:coreProperties>
</file>